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2" r:id="rId2"/>
    <p:sldId id="264" r:id="rId3"/>
    <p:sldId id="263" r:id="rId4"/>
    <p:sldId id="266" r:id="rId5"/>
    <p:sldId id="272" r:id="rId6"/>
    <p:sldId id="271" r:id="rId7"/>
    <p:sldId id="268" r:id="rId8"/>
    <p:sldId id="274" r:id="rId9"/>
    <p:sldId id="270" r:id="rId10"/>
    <p:sldId id="267" r:id="rId11"/>
    <p:sldId id="27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B537EB-5E99-4C03-819F-0B3A2C482BA7}" v="128" dt="2026-01-17T15:08:19.6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8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ujare, Sujitkumar Gajanan" userId="4b6e57e7-56ca-457a-b873-fac08c29062e" providerId="ADAL" clId="{DB302287-D234-4CFE-B60F-60E645899FD5}"/>
    <pc:docChg chg="undo redo custSel addSld delSld modSld sldOrd">
      <pc:chgData name="Hujare, Sujitkumar Gajanan" userId="4b6e57e7-56ca-457a-b873-fac08c29062e" providerId="ADAL" clId="{DB302287-D234-4CFE-B60F-60E645899FD5}" dt="2026-01-18T02:26:38.979" v="2034" actId="20577"/>
      <pc:docMkLst>
        <pc:docMk/>
      </pc:docMkLst>
      <pc:sldChg chg="addSp delSp modSp new del mod modTransition">
        <pc:chgData name="Hujare, Sujitkumar Gajanan" userId="4b6e57e7-56ca-457a-b873-fac08c29062e" providerId="ADAL" clId="{DB302287-D234-4CFE-B60F-60E645899FD5}" dt="2026-01-17T12:43:10.448" v="79" actId="2696"/>
        <pc:sldMkLst>
          <pc:docMk/>
          <pc:sldMk cId="524479876" sldId="256"/>
        </pc:sldMkLst>
        <pc:spChg chg="del">
          <ac:chgData name="Hujare, Sujitkumar Gajanan" userId="4b6e57e7-56ca-457a-b873-fac08c29062e" providerId="ADAL" clId="{DB302287-D234-4CFE-B60F-60E645899FD5}" dt="2026-01-17T12:29:06.202" v="1" actId="478"/>
          <ac:spMkLst>
            <pc:docMk/>
            <pc:sldMk cId="524479876" sldId="256"/>
            <ac:spMk id="2" creationId="{A6DC62D7-C877-CFC5-DCC8-1FC26DFDB0BD}"/>
          </ac:spMkLst>
        </pc:spChg>
        <pc:spChg chg="del">
          <ac:chgData name="Hujare, Sujitkumar Gajanan" userId="4b6e57e7-56ca-457a-b873-fac08c29062e" providerId="ADAL" clId="{DB302287-D234-4CFE-B60F-60E645899FD5}" dt="2026-01-17T12:29:07.276" v="2" actId="478"/>
          <ac:spMkLst>
            <pc:docMk/>
            <pc:sldMk cId="524479876" sldId="256"/>
            <ac:spMk id="3" creationId="{950D8744-3F33-300E-D216-66DEE0E93EF9}"/>
          </ac:spMkLst>
        </pc:spChg>
        <pc:graphicFrameChg chg="add del modGraphic">
          <ac:chgData name="Hujare, Sujitkumar Gajanan" userId="4b6e57e7-56ca-457a-b873-fac08c29062e" providerId="ADAL" clId="{DB302287-D234-4CFE-B60F-60E645899FD5}" dt="2026-01-17T12:31:13.034" v="6" actId="478"/>
          <ac:graphicFrameMkLst>
            <pc:docMk/>
            <pc:sldMk cId="524479876" sldId="256"/>
            <ac:graphicFrameMk id="4" creationId="{45C5F07E-6A3B-72B9-9A72-A463DE0FFDCC}"/>
          </ac:graphicFrameMkLst>
        </pc:graphicFrameChg>
        <pc:graphicFrameChg chg="add del mod modGraphic">
          <ac:chgData name="Hujare, Sujitkumar Gajanan" userId="4b6e57e7-56ca-457a-b873-fac08c29062e" providerId="ADAL" clId="{DB302287-D234-4CFE-B60F-60E645899FD5}" dt="2026-01-17T12:43:05.886" v="77" actId="478"/>
          <ac:graphicFrameMkLst>
            <pc:docMk/>
            <pc:sldMk cId="524479876" sldId="256"/>
            <ac:graphicFrameMk id="5" creationId="{1CFBA892-D8F9-AC24-2906-5B8CB0C93651}"/>
          </ac:graphicFrameMkLst>
        </pc:graphicFrameChg>
      </pc:sldChg>
      <pc:sldChg chg="modSp add del mod modTransition">
        <pc:chgData name="Hujare, Sujitkumar Gajanan" userId="4b6e57e7-56ca-457a-b873-fac08c29062e" providerId="ADAL" clId="{DB302287-D234-4CFE-B60F-60E645899FD5}" dt="2026-01-17T12:43:07.761" v="78" actId="47"/>
        <pc:sldMkLst>
          <pc:docMk/>
          <pc:sldMk cId="592139100" sldId="257"/>
        </pc:sldMkLst>
        <pc:graphicFrameChg chg="modGraphic">
          <ac:chgData name="Hujare, Sujitkumar Gajanan" userId="4b6e57e7-56ca-457a-b873-fac08c29062e" providerId="ADAL" clId="{DB302287-D234-4CFE-B60F-60E645899FD5}" dt="2026-01-17T12:34:04.313" v="42"/>
          <ac:graphicFrameMkLst>
            <pc:docMk/>
            <pc:sldMk cId="592139100" sldId="257"/>
            <ac:graphicFrameMk id="5" creationId="{793293F4-68E2-15BE-D328-5DEB98A8E519}"/>
          </ac:graphicFrameMkLst>
        </pc:graphicFrameChg>
      </pc:sldChg>
      <pc:sldChg chg="addSp modSp add del mod modTransition">
        <pc:chgData name="Hujare, Sujitkumar Gajanan" userId="4b6e57e7-56ca-457a-b873-fac08c29062e" providerId="ADAL" clId="{DB302287-D234-4CFE-B60F-60E645899FD5}" dt="2026-01-17T12:43:13.578" v="80" actId="2696"/>
        <pc:sldMkLst>
          <pc:docMk/>
          <pc:sldMk cId="623638691" sldId="258"/>
        </pc:sldMkLst>
        <pc:graphicFrameChg chg="add mod modGraphic">
          <ac:chgData name="Hujare, Sujitkumar Gajanan" userId="4b6e57e7-56ca-457a-b873-fac08c29062e" providerId="ADAL" clId="{DB302287-D234-4CFE-B60F-60E645899FD5}" dt="2026-01-17T12:41:11.305" v="55" actId="1076"/>
          <ac:graphicFrameMkLst>
            <pc:docMk/>
            <pc:sldMk cId="623638691" sldId="258"/>
            <ac:graphicFrameMk id="2" creationId="{DFEDE398-EC9F-7E23-68D8-72A1F3132561}"/>
          </ac:graphicFrameMkLst>
        </pc:graphicFrameChg>
        <pc:graphicFrameChg chg="mod modGraphic">
          <ac:chgData name="Hujare, Sujitkumar Gajanan" userId="4b6e57e7-56ca-457a-b873-fac08c29062e" providerId="ADAL" clId="{DB302287-D234-4CFE-B60F-60E645899FD5}" dt="2026-01-17T12:34:27.739" v="50" actId="1076"/>
          <ac:graphicFrameMkLst>
            <pc:docMk/>
            <pc:sldMk cId="623638691" sldId="258"/>
            <ac:graphicFrameMk id="5" creationId="{283AB499-1516-2BE5-AC66-984D21C602C6}"/>
          </ac:graphicFrameMkLst>
        </pc:graphicFrameChg>
      </pc:sldChg>
      <pc:sldChg chg="delSp modSp add del mod">
        <pc:chgData name="Hujare, Sujitkumar Gajanan" userId="4b6e57e7-56ca-457a-b873-fac08c29062e" providerId="ADAL" clId="{DB302287-D234-4CFE-B60F-60E645899FD5}" dt="2026-01-17T12:45:07.320" v="84" actId="2696"/>
        <pc:sldMkLst>
          <pc:docMk/>
          <pc:sldMk cId="836021787" sldId="259"/>
        </pc:sldMkLst>
        <pc:graphicFrameChg chg="del mod modGraphic">
          <ac:chgData name="Hujare, Sujitkumar Gajanan" userId="4b6e57e7-56ca-457a-b873-fac08c29062e" providerId="ADAL" clId="{DB302287-D234-4CFE-B60F-60E645899FD5}" dt="2026-01-17T12:44:57.286" v="83" actId="478"/>
          <ac:graphicFrameMkLst>
            <pc:docMk/>
            <pc:sldMk cId="836021787" sldId="259"/>
            <ac:graphicFrameMk id="2" creationId="{79FEC360-2F60-52D9-14D4-0AD0075FE53D}"/>
          </ac:graphicFrameMkLst>
        </pc:graphicFrameChg>
        <pc:graphicFrameChg chg="del mod">
          <ac:chgData name="Hujare, Sujitkumar Gajanan" userId="4b6e57e7-56ca-457a-b873-fac08c29062e" providerId="ADAL" clId="{DB302287-D234-4CFE-B60F-60E645899FD5}" dt="2026-01-17T12:41:45.563" v="62" actId="478"/>
          <ac:graphicFrameMkLst>
            <pc:docMk/>
            <pc:sldMk cId="836021787" sldId="259"/>
            <ac:graphicFrameMk id="5" creationId="{C0853802-1B57-CA86-F81F-40EC41931D8B}"/>
          </ac:graphicFrameMkLst>
        </pc:graphicFrameChg>
      </pc:sldChg>
      <pc:sldChg chg="modSp add del mod">
        <pc:chgData name="Hujare, Sujitkumar Gajanan" userId="4b6e57e7-56ca-457a-b873-fac08c29062e" providerId="ADAL" clId="{DB302287-D234-4CFE-B60F-60E645899FD5}" dt="2026-01-17T12:45:08.410" v="85" actId="47"/>
        <pc:sldMkLst>
          <pc:docMk/>
          <pc:sldMk cId="70812187" sldId="260"/>
        </pc:sldMkLst>
        <pc:graphicFrameChg chg="mod">
          <ac:chgData name="Hujare, Sujitkumar Gajanan" userId="4b6e57e7-56ca-457a-b873-fac08c29062e" providerId="ADAL" clId="{DB302287-D234-4CFE-B60F-60E645899FD5}" dt="2026-01-17T12:42:02.618" v="67" actId="1076"/>
          <ac:graphicFrameMkLst>
            <pc:docMk/>
            <pc:sldMk cId="70812187" sldId="260"/>
            <ac:graphicFrameMk id="2" creationId="{482D706B-AEC5-C935-AACD-D4C395B1AF5D}"/>
          </ac:graphicFrameMkLst>
        </pc:graphicFrameChg>
      </pc:sldChg>
      <pc:sldChg chg="modSp add del mod">
        <pc:chgData name="Hujare, Sujitkumar Gajanan" userId="4b6e57e7-56ca-457a-b873-fac08c29062e" providerId="ADAL" clId="{DB302287-D234-4CFE-B60F-60E645899FD5}" dt="2026-01-17T12:45:09.069" v="86" actId="47"/>
        <pc:sldMkLst>
          <pc:docMk/>
          <pc:sldMk cId="646645750" sldId="261"/>
        </pc:sldMkLst>
        <pc:graphicFrameChg chg="mod">
          <ac:chgData name="Hujare, Sujitkumar Gajanan" userId="4b6e57e7-56ca-457a-b873-fac08c29062e" providerId="ADAL" clId="{DB302287-D234-4CFE-B60F-60E645899FD5}" dt="2026-01-17T12:42:40.243" v="76" actId="1076"/>
          <ac:graphicFrameMkLst>
            <pc:docMk/>
            <pc:sldMk cId="646645750" sldId="261"/>
            <ac:graphicFrameMk id="2" creationId="{26559BE7-9BC2-EFED-7BF1-B9808716F6DF}"/>
          </ac:graphicFrameMkLst>
        </pc:graphicFrameChg>
      </pc:sldChg>
      <pc:sldChg chg="addSp delSp modSp add mod">
        <pc:chgData name="Hujare, Sujitkumar Gajanan" userId="4b6e57e7-56ca-457a-b873-fac08c29062e" providerId="ADAL" clId="{DB302287-D234-4CFE-B60F-60E645899FD5}" dt="2026-01-18T02:21:01.259" v="2009" actId="1076"/>
        <pc:sldMkLst>
          <pc:docMk/>
          <pc:sldMk cId="2989342644" sldId="262"/>
        </pc:sldMkLst>
        <pc:spChg chg="add mod ord">
          <ac:chgData name="Hujare, Sujitkumar Gajanan" userId="4b6e57e7-56ca-457a-b873-fac08c29062e" providerId="ADAL" clId="{DB302287-D234-4CFE-B60F-60E645899FD5}" dt="2026-01-18T02:20:56.202" v="2008" actId="1076"/>
          <ac:spMkLst>
            <pc:docMk/>
            <pc:sldMk cId="2989342644" sldId="262"/>
            <ac:spMk id="4" creationId="{EB45B7E6-7D65-4A08-4113-8FD96D46AC9E}"/>
          </ac:spMkLst>
        </pc:spChg>
        <pc:spChg chg="add mod">
          <ac:chgData name="Hujare, Sujitkumar Gajanan" userId="4b6e57e7-56ca-457a-b873-fac08c29062e" providerId="ADAL" clId="{DB302287-D234-4CFE-B60F-60E645899FD5}" dt="2026-01-17T14:53:57.226" v="1835" actId="1076"/>
          <ac:spMkLst>
            <pc:docMk/>
            <pc:sldMk cId="2989342644" sldId="262"/>
            <ac:spMk id="5" creationId="{5AAB3DEB-2D68-CCEB-D7AF-8C9B858C9678}"/>
          </ac:spMkLst>
        </pc:spChg>
        <pc:spChg chg="add mod">
          <ac:chgData name="Hujare, Sujitkumar Gajanan" userId="4b6e57e7-56ca-457a-b873-fac08c29062e" providerId="ADAL" clId="{DB302287-D234-4CFE-B60F-60E645899FD5}" dt="2026-01-17T15:14:32.953" v="2004" actId="1076"/>
          <ac:spMkLst>
            <pc:docMk/>
            <pc:sldMk cId="2989342644" sldId="262"/>
            <ac:spMk id="6" creationId="{9E2757C2-5F9C-1B32-C0FE-F76DEFB93626}"/>
          </ac:spMkLst>
        </pc:spChg>
        <pc:spChg chg="add mod">
          <ac:chgData name="Hujare, Sujitkumar Gajanan" userId="4b6e57e7-56ca-457a-b873-fac08c29062e" providerId="ADAL" clId="{DB302287-D234-4CFE-B60F-60E645899FD5}" dt="2026-01-17T14:53:41.051" v="1829" actId="403"/>
          <ac:spMkLst>
            <pc:docMk/>
            <pc:sldMk cId="2989342644" sldId="262"/>
            <ac:spMk id="7" creationId="{1FDFF43D-E9DF-7743-207C-AE1D6AA1D252}"/>
          </ac:spMkLst>
        </pc:spChg>
        <pc:spChg chg="add mod">
          <ac:chgData name="Hujare, Sujitkumar Gajanan" userId="4b6e57e7-56ca-457a-b873-fac08c29062e" providerId="ADAL" clId="{DB302287-D234-4CFE-B60F-60E645899FD5}" dt="2026-01-17T13:25:25.218" v="454" actId="1076"/>
          <ac:spMkLst>
            <pc:docMk/>
            <pc:sldMk cId="2989342644" sldId="262"/>
            <ac:spMk id="9" creationId="{4976A2D4-8BAB-0A79-3310-25B50E8C6762}"/>
          </ac:spMkLst>
        </pc:spChg>
        <pc:spChg chg="add del mod">
          <ac:chgData name="Hujare, Sujitkumar Gajanan" userId="4b6e57e7-56ca-457a-b873-fac08c29062e" providerId="ADAL" clId="{DB302287-D234-4CFE-B60F-60E645899FD5}" dt="2026-01-17T14:59:54.863" v="1870" actId="1076"/>
          <ac:spMkLst>
            <pc:docMk/>
            <pc:sldMk cId="2989342644" sldId="262"/>
            <ac:spMk id="10" creationId="{6D04399F-AE4F-AEA7-1043-63FE7509C575}"/>
          </ac:spMkLst>
        </pc:spChg>
        <pc:spChg chg="add mod">
          <ac:chgData name="Hujare, Sujitkumar Gajanan" userId="4b6e57e7-56ca-457a-b873-fac08c29062e" providerId="ADAL" clId="{DB302287-D234-4CFE-B60F-60E645899FD5}" dt="2026-01-17T14:59:54.863" v="1870" actId="1076"/>
          <ac:spMkLst>
            <pc:docMk/>
            <pc:sldMk cId="2989342644" sldId="262"/>
            <ac:spMk id="11" creationId="{DF3E220D-F49A-3C78-D196-972B74A852AE}"/>
          </ac:spMkLst>
        </pc:spChg>
        <pc:spChg chg="add mod">
          <ac:chgData name="Hujare, Sujitkumar Gajanan" userId="4b6e57e7-56ca-457a-b873-fac08c29062e" providerId="ADAL" clId="{DB302287-D234-4CFE-B60F-60E645899FD5}" dt="2026-01-17T14:59:54.863" v="1870" actId="1076"/>
          <ac:spMkLst>
            <pc:docMk/>
            <pc:sldMk cId="2989342644" sldId="262"/>
            <ac:spMk id="12" creationId="{25E06F79-DF87-D2A4-CEC8-C054E9F1F10E}"/>
          </ac:spMkLst>
        </pc:spChg>
        <pc:spChg chg="add mod">
          <ac:chgData name="Hujare, Sujitkumar Gajanan" userId="4b6e57e7-56ca-457a-b873-fac08c29062e" providerId="ADAL" clId="{DB302287-D234-4CFE-B60F-60E645899FD5}" dt="2026-01-17T14:59:54.863" v="1870" actId="1076"/>
          <ac:spMkLst>
            <pc:docMk/>
            <pc:sldMk cId="2989342644" sldId="262"/>
            <ac:spMk id="13" creationId="{34AB2BE5-8AB1-B162-2BDD-53B4BEC85C6B}"/>
          </ac:spMkLst>
        </pc:spChg>
        <pc:spChg chg="add mod">
          <ac:chgData name="Hujare, Sujitkumar Gajanan" userId="4b6e57e7-56ca-457a-b873-fac08c29062e" providerId="ADAL" clId="{DB302287-D234-4CFE-B60F-60E645899FD5}" dt="2026-01-17T14:59:54.863" v="1870" actId="1076"/>
          <ac:spMkLst>
            <pc:docMk/>
            <pc:sldMk cId="2989342644" sldId="262"/>
            <ac:spMk id="14" creationId="{630B0F7A-8169-6612-A0B3-55309CA6E3CA}"/>
          </ac:spMkLst>
        </pc:spChg>
        <pc:graphicFrameChg chg="del">
          <ac:chgData name="Hujare, Sujitkumar Gajanan" userId="4b6e57e7-56ca-457a-b873-fac08c29062e" providerId="ADAL" clId="{DB302287-D234-4CFE-B60F-60E645899FD5}" dt="2026-01-17T12:45:10.750" v="87" actId="478"/>
          <ac:graphicFrameMkLst>
            <pc:docMk/>
            <pc:sldMk cId="2989342644" sldId="262"/>
            <ac:graphicFrameMk id="2" creationId="{8CBAD6A0-E065-78CC-BBD3-8742EE9D82B6}"/>
          </ac:graphicFrameMkLst>
        </pc:graphicFrameChg>
        <pc:graphicFrameChg chg="add mod modGraphic">
          <ac:chgData name="Hujare, Sujitkumar Gajanan" userId="4b6e57e7-56ca-457a-b873-fac08c29062e" providerId="ADAL" clId="{DB302287-D234-4CFE-B60F-60E645899FD5}" dt="2026-01-18T02:21:01.259" v="2009" actId="1076"/>
          <ac:graphicFrameMkLst>
            <pc:docMk/>
            <pc:sldMk cId="2989342644" sldId="262"/>
            <ac:graphicFrameMk id="3" creationId="{E6E5B322-421F-7C52-CD2A-E44BC1F1F207}"/>
          </ac:graphicFrameMkLst>
        </pc:graphicFrameChg>
        <pc:graphicFrameChg chg="add del mod modGraphic">
          <ac:chgData name="Hujare, Sujitkumar Gajanan" userId="4b6e57e7-56ca-457a-b873-fac08c29062e" providerId="ADAL" clId="{DB302287-D234-4CFE-B60F-60E645899FD5}" dt="2026-01-17T13:12:49.623" v="392" actId="478"/>
          <ac:graphicFrameMkLst>
            <pc:docMk/>
            <pc:sldMk cId="2989342644" sldId="262"/>
            <ac:graphicFrameMk id="8" creationId="{0FF782BE-80DC-62C9-2148-F19C44AA78C6}"/>
          </ac:graphicFrameMkLst>
        </pc:graphicFrameChg>
      </pc:sldChg>
      <pc:sldChg chg="addSp delSp modSp add mod">
        <pc:chgData name="Hujare, Sujitkumar Gajanan" userId="4b6e57e7-56ca-457a-b873-fac08c29062e" providerId="ADAL" clId="{DB302287-D234-4CFE-B60F-60E645899FD5}" dt="2026-01-17T15:00:43.938" v="1882" actId="1076"/>
        <pc:sldMkLst>
          <pc:docMk/>
          <pc:sldMk cId="153758208" sldId="263"/>
        </pc:sldMkLst>
        <pc:spChg chg="add del mod">
          <ac:chgData name="Hujare, Sujitkumar Gajanan" userId="4b6e57e7-56ca-457a-b873-fac08c29062e" providerId="ADAL" clId="{DB302287-D234-4CFE-B60F-60E645899FD5}" dt="2026-01-17T13:33:49.809" v="654" actId="478"/>
          <ac:spMkLst>
            <pc:docMk/>
            <pc:sldMk cId="153758208" sldId="263"/>
            <ac:spMk id="2" creationId="{66027866-0DAF-6D8F-C761-ACD945634DD0}"/>
          </ac:spMkLst>
        </pc:spChg>
        <pc:spChg chg="mod">
          <ac:chgData name="Hujare, Sujitkumar Gajanan" userId="4b6e57e7-56ca-457a-b873-fac08c29062e" providerId="ADAL" clId="{DB302287-D234-4CFE-B60F-60E645899FD5}" dt="2026-01-17T15:00:37.123" v="1880" actId="1076"/>
          <ac:spMkLst>
            <pc:docMk/>
            <pc:sldMk cId="153758208" sldId="263"/>
            <ac:spMk id="4" creationId="{78D3F4F8-A47C-8377-E4DB-0CC5EE27111B}"/>
          </ac:spMkLst>
        </pc:spChg>
        <pc:spChg chg="add mod">
          <ac:chgData name="Hujare, Sujitkumar Gajanan" userId="4b6e57e7-56ca-457a-b873-fac08c29062e" providerId="ADAL" clId="{DB302287-D234-4CFE-B60F-60E645899FD5}" dt="2026-01-17T13:37:32.939" v="759" actId="1076"/>
          <ac:spMkLst>
            <pc:docMk/>
            <pc:sldMk cId="153758208" sldId="263"/>
            <ac:spMk id="5" creationId="{DB9F2B9E-03E5-7E8A-125C-D45802BED2D2}"/>
          </ac:spMkLst>
        </pc:spChg>
        <pc:spChg chg="add mod">
          <ac:chgData name="Hujare, Sujitkumar Gajanan" userId="4b6e57e7-56ca-457a-b873-fac08c29062e" providerId="ADAL" clId="{DB302287-D234-4CFE-B60F-60E645899FD5}" dt="2026-01-17T13:32:41.112" v="632"/>
          <ac:spMkLst>
            <pc:docMk/>
            <pc:sldMk cId="153758208" sldId="263"/>
            <ac:spMk id="6" creationId="{52AB8342-F3A5-BE2B-BBC9-D785B345CF72}"/>
          </ac:spMkLst>
        </pc:spChg>
        <pc:spChg chg="add mod">
          <ac:chgData name="Hujare, Sujitkumar Gajanan" userId="4b6e57e7-56ca-457a-b873-fac08c29062e" providerId="ADAL" clId="{DB302287-D234-4CFE-B60F-60E645899FD5}" dt="2026-01-17T13:32:41.736" v="633"/>
          <ac:spMkLst>
            <pc:docMk/>
            <pc:sldMk cId="153758208" sldId="263"/>
            <ac:spMk id="7" creationId="{79261C3C-8033-FAE0-A3F5-AC503585BE83}"/>
          </ac:spMkLst>
        </pc:spChg>
        <pc:spChg chg="add mod">
          <ac:chgData name="Hujare, Sujitkumar Gajanan" userId="4b6e57e7-56ca-457a-b873-fac08c29062e" providerId="ADAL" clId="{DB302287-D234-4CFE-B60F-60E645899FD5}" dt="2026-01-17T14:54:23.343" v="1841" actId="113"/>
          <ac:spMkLst>
            <pc:docMk/>
            <pc:sldMk cId="153758208" sldId="263"/>
            <ac:spMk id="8" creationId="{71639285-7CC0-86A9-3A80-ED8E3E2C200B}"/>
          </ac:spMkLst>
        </pc:spChg>
        <pc:spChg chg="add mod">
          <ac:chgData name="Hujare, Sujitkumar Gajanan" userId="4b6e57e7-56ca-457a-b873-fac08c29062e" providerId="ADAL" clId="{DB302287-D234-4CFE-B60F-60E645899FD5}" dt="2026-01-17T13:37:50.288" v="761" actId="1076"/>
          <ac:spMkLst>
            <pc:docMk/>
            <pc:sldMk cId="153758208" sldId="263"/>
            <ac:spMk id="9" creationId="{7EAB53C1-B147-7055-7211-85366EF7B5CE}"/>
          </ac:spMkLst>
        </pc:spChg>
        <pc:spChg chg="add mod">
          <ac:chgData name="Hujare, Sujitkumar Gajanan" userId="4b6e57e7-56ca-457a-b873-fac08c29062e" providerId="ADAL" clId="{DB302287-D234-4CFE-B60F-60E645899FD5}" dt="2026-01-17T13:41:00.747" v="768" actId="1076"/>
          <ac:spMkLst>
            <pc:docMk/>
            <pc:sldMk cId="153758208" sldId="263"/>
            <ac:spMk id="10" creationId="{00BF08AD-154E-91AA-7137-A2F75B83A9C5}"/>
          </ac:spMkLst>
        </pc:spChg>
        <pc:spChg chg="add mod">
          <ac:chgData name="Hujare, Sujitkumar Gajanan" userId="4b6e57e7-56ca-457a-b873-fac08c29062e" providerId="ADAL" clId="{DB302287-D234-4CFE-B60F-60E645899FD5}" dt="2026-01-17T15:00:22.858" v="1873"/>
          <ac:spMkLst>
            <pc:docMk/>
            <pc:sldMk cId="153758208" sldId="263"/>
            <ac:spMk id="11" creationId="{E1EF6B07-1FC1-DAFF-0BF5-531A392A0BA4}"/>
          </ac:spMkLst>
        </pc:spChg>
        <pc:spChg chg="add mod">
          <ac:chgData name="Hujare, Sujitkumar Gajanan" userId="4b6e57e7-56ca-457a-b873-fac08c29062e" providerId="ADAL" clId="{DB302287-D234-4CFE-B60F-60E645899FD5}" dt="2026-01-17T15:00:22.858" v="1873"/>
          <ac:spMkLst>
            <pc:docMk/>
            <pc:sldMk cId="153758208" sldId="263"/>
            <ac:spMk id="12" creationId="{DF1F8F40-E7CC-5F17-A9DF-6B5B49B9CC92}"/>
          </ac:spMkLst>
        </pc:spChg>
        <pc:spChg chg="add mod">
          <ac:chgData name="Hujare, Sujitkumar Gajanan" userId="4b6e57e7-56ca-457a-b873-fac08c29062e" providerId="ADAL" clId="{DB302287-D234-4CFE-B60F-60E645899FD5}" dt="2026-01-17T15:00:22.858" v="1873"/>
          <ac:spMkLst>
            <pc:docMk/>
            <pc:sldMk cId="153758208" sldId="263"/>
            <ac:spMk id="13" creationId="{05F5A163-D295-527D-DD0D-83682D118926}"/>
          </ac:spMkLst>
        </pc:spChg>
        <pc:spChg chg="add mod">
          <ac:chgData name="Hujare, Sujitkumar Gajanan" userId="4b6e57e7-56ca-457a-b873-fac08c29062e" providerId="ADAL" clId="{DB302287-D234-4CFE-B60F-60E645899FD5}" dt="2026-01-17T15:00:22.858" v="1873"/>
          <ac:spMkLst>
            <pc:docMk/>
            <pc:sldMk cId="153758208" sldId="263"/>
            <ac:spMk id="14" creationId="{82BBC1E1-494A-675C-D978-ABD8351CDAE2}"/>
          </ac:spMkLst>
        </pc:spChg>
        <pc:spChg chg="add mod">
          <ac:chgData name="Hujare, Sujitkumar Gajanan" userId="4b6e57e7-56ca-457a-b873-fac08c29062e" providerId="ADAL" clId="{DB302287-D234-4CFE-B60F-60E645899FD5}" dt="2026-01-17T15:00:25.882" v="1874"/>
          <ac:spMkLst>
            <pc:docMk/>
            <pc:sldMk cId="153758208" sldId="263"/>
            <ac:spMk id="15" creationId="{7D616C97-ED48-FBC4-6101-00B136221B3C}"/>
          </ac:spMkLst>
        </pc:spChg>
        <pc:spChg chg="add mod">
          <ac:chgData name="Hujare, Sujitkumar Gajanan" userId="4b6e57e7-56ca-457a-b873-fac08c29062e" providerId="ADAL" clId="{DB302287-D234-4CFE-B60F-60E645899FD5}" dt="2026-01-17T15:00:25.882" v="1874"/>
          <ac:spMkLst>
            <pc:docMk/>
            <pc:sldMk cId="153758208" sldId="263"/>
            <ac:spMk id="16" creationId="{E48D5E52-E140-6E88-486A-B18824317EAF}"/>
          </ac:spMkLst>
        </pc:spChg>
        <pc:spChg chg="add mod">
          <ac:chgData name="Hujare, Sujitkumar Gajanan" userId="4b6e57e7-56ca-457a-b873-fac08c29062e" providerId="ADAL" clId="{DB302287-D234-4CFE-B60F-60E645899FD5}" dt="2026-01-17T15:00:25.882" v="1874"/>
          <ac:spMkLst>
            <pc:docMk/>
            <pc:sldMk cId="153758208" sldId="263"/>
            <ac:spMk id="17" creationId="{BF0DB545-14F7-11EB-1F59-466E346141F5}"/>
          </ac:spMkLst>
        </pc:spChg>
        <pc:spChg chg="add mod">
          <ac:chgData name="Hujare, Sujitkumar Gajanan" userId="4b6e57e7-56ca-457a-b873-fac08c29062e" providerId="ADAL" clId="{DB302287-D234-4CFE-B60F-60E645899FD5}" dt="2026-01-17T15:00:25.882" v="1874"/>
          <ac:spMkLst>
            <pc:docMk/>
            <pc:sldMk cId="153758208" sldId="263"/>
            <ac:spMk id="18" creationId="{F2C6412E-E33D-950C-8F3C-F2F7A595F131}"/>
          </ac:spMkLst>
        </pc:spChg>
        <pc:spChg chg="add mod">
          <ac:chgData name="Hujare, Sujitkumar Gajanan" userId="4b6e57e7-56ca-457a-b873-fac08c29062e" providerId="ADAL" clId="{DB302287-D234-4CFE-B60F-60E645899FD5}" dt="2026-01-17T15:00:28.790" v="1875"/>
          <ac:spMkLst>
            <pc:docMk/>
            <pc:sldMk cId="153758208" sldId="263"/>
            <ac:spMk id="19" creationId="{9E1874B8-ED49-F093-0258-8E376E459172}"/>
          </ac:spMkLst>
        </pc:spChg>
        <pc:spChg chg="add mod">
          <ac:chgData name="Hujare, Sujitkumar Gajanan" userId="4b6e57e7-56ca-457a-b873-fac08c29062e" providerId="ADAL" clId="{DB302287-D234-4CFE-B60F-60E645899FD5}" dt="2026-01-17T15:00:28.790" v="1875"/>
          <ac:spMkLst>
            <pc:docMk/>
            <pc:sldMk cId="153758208" sldId="263"/>
            <ac:spMk id="20" creationId="{5765122A-8778-7FCB-EB0D-3D1E65711969}"/>
          </ac:spMkLst>
        </pc:spChg>
        <pc:spChg chg="add mod">
          <ac:chgData name="Hujare, Sujitkumar Gajanan" userId="4b6e57e7-56ca-457a-b873-fac08c29062e" providerId="ADAL" clId="{DB302287-D234-4CFE-B60F-60E645899FD5}" dt="2026-01-17T15:00:28.790" v="1875"/>
          <ac:spMkLst>
            <pc:docMk/>
            <pc:sldMk cId="153758208" sldId="263"/>
            <ac:spMk id="21" creationId="{8CDFACD4-0099-98BF-04F2-A846812B4F02}"/>
          </ac:spMkLst>
        </pc:spChg>
        <pc:spChg chg="add mod">
          <ac:chgData name="Hujare, Sujitkumar Gajanan" userId="4b6e57e7-56ca-457a-b873-fac08c29062e" providerId="ADAL" clId="{DB302287-D234-4CFE-B60F-60E645899FD5}" dt="2026-01-17T15:00:28.790" v="1875"/>
          <ac:spMkLst>
            <pc:docMk/>
            <pc:sldMk cId="153758208" sldId="263"/>
            <ac:spMk id="22" creationId="{AE7D92D6-4264-D057-2BCD-2268CC262D9B}"/>
          </ac:spMkLst>
        </pc:spChg>
        <pc:spChg chg="add mod">
          <ac:chgData name="Hujare, Sujitkumar Gajanan" userId="4b6e57e7-56ca-457a-b873-fac08c29062e" providerId="ADAL" clId="{DB302287-D234-4CFE-B60F-60E645899FD5}" dt="2026-01-17T15:00:34.995" v="1878"/>
          <ac:spMkLst>
            <pc:docMk/>
            <pc:sldMk cId="153758208" sldId="263"/>
            <ac:spMk id="23" creationId="{4512A356-9348-C691-C452-3C086EDC0173}"/>
          </ac:spMkLst>
        </pc:spChg>
        <pc:spChg chg="add mod">
          <ac:chgData name="Hujare, Sujitkumar Gajanan" userId="4b6e57e7-56ca-457a-b873-fac08c29062e" providerId="ADAL" clId="{DB302287-D234-4CFE-B60F-60E645899FD5}" dt="2026-01-17T15:00:34.995" v="1878"/>
          <ac:spMkLst>
            <pc:docMk/>
            <pc:sldMk cId="153758208" sldId="263"/>
            <ac:spMk id="24" creationId="{0E4866B2-4A0A-07BA-3F41-DB34E9B460F4}"/>
          </ac:spMkLst>
        </pc:spChg>
        <pc:spChg chg="add mod">
          <ac:chgData name="Hujare, Sujitkumar Gajanan" userId="4b6e57e7-56ca-457a-b873-fac08c29062e" providerId="ADAL" clId="{DB302287-D234-4CFE-B60F-60E645899FD5}" dt="2026-01-17T15:00:34.995" v="1878"/>
          <ac:spMkLst>
            <pc:docMk/>
            <pc:sldMk cId="153758208" sldId="263"/>
            <ac:spMk id="25" creationId="{3D8A734F-5EF0-13A3-926F-B0541112F84F}"/>
          </ac:spMkLst>
        </pc:spChg>
        <pc:spChg chg="add mod">
          <ac:chgData name="Hujare, Sujitkumar Gajanan" userId="4b6e57e7-56ca-457a-b873-fac08c29062e" providerId="ADAL" clId="{DB302287-D234-4CFE-B60F-60E645899FD5}" dt="2026-01-17T15:00:34.995" v="1878"/>
          <ac:spMkLst>
            <pc:docMk/>
            <pc:sldMk cId="153758208" sldId="263"/>
            <ac:spMk id="26" creationId="{D24392A5-2489-5CA3-231B-DF6E7F1468FD}"/>
          </ac:spMkLst>
        </pc:spChg>
        <pc:spChg chg="add mod">
          <ac:chgData name="Hujare, Sujitkumar Gajanan" userId="4b6e57e7-56ca-457a-b873-fac08c29062e" providerId="ADAL" clId="{DB302287-D234-4CFE-B60F-60E645899FD5}" dt="2026-01-17T15:00:43.938" v="1882" actId="1076"/>
          <ac:spMkLst>
            <pc:docMk/>
            <pc:sldMk cId="153758208" sldId="263"/>
            <ac:spMk id="27" creationId="{126E4985-BABB-0B3E-087B-8B7E0DAAFD76}"/>
          </ac:spMkLst>
        </pc:spChg>
        <pc:spChg chg="add mod">
          <ac:chgData name="Hujare, Sujitkumar Gajanan" userId="4b6e57e7-56ca-457a-b873-fac08c29062e" providerId="ADAL" clId="{DB302287-D234-4CFE-B60F-60E645899FD5}" dt="2026-01-17T15:00:43.938" v="1882" actId="1076"/>
          <ac:spMkLst>
            <pc:docMk/>
            <pc:sldMk cId="153758208" sldId="263"/>
            <ac:spMk id="28" creationId="{25D66850-F644-971C-2AFB-BADE5D8B448C}"/>
          </ac:spMkLst>
        </pc:spChg>
        <pc:spChg chg="add mod">
          <ac:chgData name="Hujare, Sujitkumar Gajanan" userId="4b6e57e7-56ca-457a-b873-fac08c29062e" providerId="ADAL" clId="{DB302287-D234-4CFE-B60F-60E645899FD5}" dt="2026-01-17T15:00:43.938" v="1882" actId="1076"/>
          <ac:spMkLst>
            <pc:docMk/>
            <pc:sldMk cId="153758208" sldId="263"/>
            <ac:spMk id="29" creationId="{56B012A0-D455-2C92-E559-6163813A321D}"/>
          </ac:spMkLst>
        </pc:spChg>
        <pc:spChg chg="add mod">
          <ac:chgData name="Hujare, Sujitkumar Gajanan" userId="4b6e57e7-56ca-457a-b873-fac08c29062e" providerId="ADAL" clId="{DB302287-D234-4CFE-B60F-60E645899FD5}" dt="2026-01-17T15:00:43.938" v="1882" actId="1076"/>
          <ac:spMkLst>
            <pc:docMk/>
            <pc:sldMk cId="153758208" sldId="263"/>
            <ac:spMk id="30" creationId="{BAC10839-5CCA-4B96-8AA5-3DCBD5888DBB}"/>
          </ac:spMkLst>
        </pc:spChg>
        <pc:graphicFrameChg chg="mod modGraphic">
          <ac:chgData name="Hujare, Sujitkumar Gajanan" userId="4b6e57e7-56ca-457a-b873-fac08c29062e" providerId="ADAL" clId="{DB302287-D234-4CFE-B60F-60E645899FD5}" dt="2026-01-17T13:01:25.019" v="314" actId="1076"/>
          <ac:graphicFrameMkLst>
            <pc:docMk/>
            <pc:sldMk cId="153758208" sldId="263"/>
            <ac:graphicFrameMk id="3" creationId="{68B47D25-FE69-D006-4A57-481DF5B094F7}"/>
          </ac:graphicFrameMkLst>
        </pc:graphicFrameChg>
      </pc:sldChg>
      <pc:sldChg chg="addSp delSp modSp add mod">
        <pc:chgData name="Hujare, Sujitkumar Gajanan" userId="4b6e57e7-56ca-457a-b873-fac08c29062e" providerId="ADAL" clId="{DB302287-D234-4CFE-B60F-60E645899FD5}" dt="2026-01-18T02:22:13.969" v="2010" actId="6549"/>
        <pc:sldMkLst>
          <pc:docMk/>
          <pc:sldMk cId="494823649" sldId="264"/>
        </pc:sldMkLst>
        <pc:spChg chg="mod">
          <ac:chgData name="Hujare, Sujitkumar Gajanan" userId="4b6e57e7-56ca-457a-b873-fac08c29062e" providerId="ADAL" clId="{DB302287-D234-4CFE-B60F-60E645899FD5}" dt="2026-01-17T13:29:11.921" v="548" actId="1076"/>
          <ac:spMkLst>
            <pc:docMk/>
            <pc:sldMk cId="494823649" sldId="264"/>
            <ac:spMk id="4" creationId="{BDE5F62D-CF61-AA49-5ED5-C3B38996B408}"/>
          </ac:spMkLst>
        </pc:spChg>
        <pc:spChg chg="mod">
          <ac:chgData name="Hujare, Sujitkumar Gajanan" userId="4b6e57e7-56ca-457a-b873-fac08c29062e" providerId="ADAL" clId="{DB302287-D234-4CFE-B60F-60E645899FD5}" dt="2026-01-17T13:28:10.344" v="528" actId="1076"/>
          <ac:spMkLst>
            <pc:docMk/>
            <pc:sldMk cId="494823649" sldId="264"/>
            <ac:spMk id="5" creationId="{F425278E-6D8B-0431-70C3-AEA9FD868FE1}"/>
          </ac:spMkLst>
        </pc:spChg>
        <pc:spChg chg="add mod">
          <ac:chgData name="Hujare, Sujitkumar Gajanan" userId="4b6e57e7-56ca-457a-b873-fac08c29062e" providerId="ADAL" clId="{DB302287-D234-4CFE-B60F-60E645899FD5}" dt="2026-01-18T02:22:13.969" v="2010" actId="6549"/>
          <ac:spMkLst>
            <pc:docMk/>
            <pc:sldMk cId="494823649" sldId="264"/>
            <ac:spMk id="6" creationId="{BB23421F-9813-1340-0086-F5627756B5CD}"/>
          </ac:spMkLst>
        </pc:spChg>
        <pc:spChg chg="add mod">
          <ac:chgData name="Hujare, Sujitkumar Gajanan" userId="4b6e57e7-56ca-457a-b873-fac08c29062e" providerId="ADAL" clId="{DB302287-D234-4CFE-B60F-60E645899FD5}" dt="2026-01-17T13:30:04.660" v="583" actId="20577"/>
          <ac:spMkLst>
            <pc:docMk/>
            <pc:sldMk cId="494823649" sldId="264"/>
            <ac:spMk id="7" creationId="{D00F4FC8-9798-12F0-22E7-0CBBCCB5699D}"/>
          </ac:spMkLst>
        </pc:spChg>
        <pc:spChg chg="add mod">
          <ac:chgData name="Hujare, Sujitkumar Gajanan" userId="4b6e57e7-56ca-457a-b873-fac08c29062e" providerId="ADAL" clId="{DB302287-D234-4CFE-B60F-60E645899FD5}" dt="2026-01-17T13:30:30.676" v="604" actId="20577"/>
          <ac:spMkLst>
            <pc:docMk/>
            <pc:sldMk cId="494823649" sldId="264"/>
            <ac:spMk id="8" creationId="{6FE98538-219D-89EA-65A6-700C445B98EE}"/>
          </ac:spMkLst>
        </pc:spChg>
        <pc:spChg chg="add mod">
          <ac:chgData name="Hujare, Sujitkumar Gajanan" userId="4b6e57e7-56ca-457a-b873-fac08c29062e" providerId="ADAL" clId="{DB302287-D234-4CFE-B60F-60E645899FD5}" dt="2026-01-17T15:00:08.890" v="1872" actId="1076"/>
          <ac:spMkLst>
            <pc:docMk/>
            <pc:sldMk cId="494823649" sldId="264"/>
            <ac:spMk id="9" creationId="{A6D4E4E9-6B80-552B-B93C-7255928010E1}"/>
          </ac:spMkLst>
        </pc:spChg>
        <pc:spChg chg="add mod">
          <ac:chgData name="Hujare, Sujitkumar Gajanan" userId="4b6e57e7-56ca-457a-b873-fac08c29062e" providerId="ADAL" clId="{DB302287-D234-4CFE-B60F-60E645899FD5}" dt="2026-01-17T15:00:08.890" v="1872" actId="1076"/>
          <ac:spMkLst>
            <pc:docMk/>
            <pc:sldMk cId="494823649" sldId="264"/>
            <ac:spMk id="10" creationId="{D8C9D04F-A37C-4041-BB80-0DF57FADB6C9}"/>
          </ac:spMkLst>
        </pc:spChg>
        <pc:spChg chg="add mod">
          <ac:chgData name="Hujare, Sujitkumar Gajanan" userId="4b6e57e7-56ca-457a-b873-fac08c29062e" providerId="ADAL" clId="{DB302287-D234-4CFE-B60F-60E645899FD5}" dt="2026-01-17T15:00:08.890" v="1872" actId="1076"/>
          <ac:spMkLst>
            <pc:docMk/>
            <pc:sldMk cId="494823649" sldId="264"/>
            <ac:spMk id="11" creationId="{4F262BE2-E155-5D72-A797-02D8BC89FC5B}"/>
          </ac:spMkLst>
        </pc:spChg>
        <pc:spChg chg="add mod">
          <ac:chgData name="Hujare, Sujitkumar Gajanan" userId="4b6e57e7-56ca-457a-b873-fac08c29062e" providerId="ADAL" clId="{DB302287-D234-4CFE-B60F-60E645899FD5}" dt="2026-01-17T15:00:08.890" v="1872" actId="1076"/>
          <ac:spMkLst>
            <pc:docMk/>
            <pc:sldMk cId="494823649" sldId="264"/>
            <ac:spMk id="12" creationId="{748DE267-09CA-BF26-31A6-B875E941B215}"/>
          </ac:spMkLst>
        </pc:spChg>
        <pc:graphicFrameChg chg="add del mod modGraphic">
          <ac:chgData name="Hujare, Sujitkumar Gajanan" userId="4b6e57e7-56ca-457a-b873-fac08c29062e" providerId="ADAL" clId="{DB302287-D234-4CFE-B60F-60E645899FD5}" dt="2026-01-17T13:12:52.724" v="393" actId="478"/>
          <ac:graphicFrameMkLst>
            <pc:docMk/>
            <pc:sldMk cId="494823649" sldId="264"/>
            <ac:graphicFrameMk id="2" creationId="{06C6C934-207F-21BF-AC3B-FF59701EC719}"/>
          </ac:graphicFrameMkLst>
        </pc:graphicFrameChg>
        <pc:graphicFrameChg chg="mod modGraphic">
          <ac:chgData name="Hujare, Sujitkumar Gajanan" userId="4b6e57e7-56ca-457a-b873-fac08c29062e" providerId="ADAL" clId="{DB302287-D234-4CFE-B60F-60E645899FD5}" dt="2026-01-17T13:27:44.481" v="526" actId="1076"/>
          <ac:graphicFrameMkLst>
            <pc:docMk/>
            <pc:sldMk cId="494823649" sldId="264"/>
            <ac:graphicFrameMk id="3" creationId="{A662295D-D944-3A8C-93A9-1D16D770043E}"/>
          </ac:graphicFrameMkLst>
        </pc:graphicFrameChg>
      </pc:sldChg>
      <pc:sldChg chg="add del">
        <pc:chgData name="Hujare, Sujitkumar Gajanan" userId="4b6e57e7-56ca-457a-b873-fac08c29062e" providerId="ADAL" clId="{DB302287-D234-4CFE-B60F-60E645899FD5}" dt="2026-01-17T13:07:33.150" v="381" actId="47"/>
        <pc:sldMkLst>
          <pc:docMk/>
          <pc:sldMk cId="316381844" sldId="265"/>
        </pc:sldMkLst>
      </pc:sldChg>
      <pc:sldChg chg="addSp delSp modSp add mod">
        <pc:chgData name="Hujare, Sujitkumar Gajanan" userId="4b6e57e7-56ca-457a-b873-fac08c29062e" providerId="ADAL" clId="{DB302287-D234-4CFE-B60F-60E645899FD5}" dt="2026-01-17T15:06:10.154" v="1940" actId="478"/>
        <pc:sldMkLst>
          <pc:docMk/>
          <pc:sldMk cId="1337274867" sldId="266"/>
        </pc:sldMkLst>
        <pc:spChg chg="mod">
          <ac:chgData name="Hujare, Sujitkumar Gajanan" userId="4b6e57e7-56ca-457a-b873-fac08c29062e" providerId="ADAL" clId="{DB302287-D234-4CFE-B60F-60E645899FD5}" dt="2026-01-17T13:49:56.370" v="788" actId="1076"/>
          <ac:spMkLst>
            <pc:docMk/>
            <pc:sldMk cId="1337274867" sldId="266"/>
            <ac:spMk id="2" creationId="{69A840FD-B2B1-1BE5-6869-227B8DD4635E}"/>
          </ac:spMkLst>
        </pc:spChg>
        <pc:spChg chg="mod">
          <ac:chgData name="Hujare, Sujitkumar Gajanan" userId="4b6e57e7-56ca-457a-b873-fac08c29062e" providerId="ADAL" clId="{DB302287-D234-4CFE-B60F-60E645899FD5}" dt="2026-01-17T15:05:53.130" v="1933" actId="1076"/>
          <ac:spMkLst>
            <pc:docMk/>
            <pc:sldMk cId="1337274867" sldId="266"/>
            <ac:spMk id="4" creationId="{09AA2775-8DEF-76B6-8C5E-9E3AA9933BA0}"/>
          </ac:spMkLst>
        </pc:spChg>
        <pc:spChg chg="add del mod">
          <ac:chgData name="Hujare, Sujitkumar Gajanan" userId="4b6e57e7-56ca-457a-b873-fac08c29062e" providerId="ADAL" clId="{DB302287-D234-4CFE-B60F-60E645899FD5}" dt="2026-01-17T15:06:06.593" v="1938" actId="478"/>
          <ac:spMkLst>
            <pc:docMk/>
            <pc:sldMk cId="1337274867" sldId="266"/>
            <ac:spMk id="5" creationId="{36A6A694-1E68-9FE1-77DD-6CCD775682E6}"/>
          </ac:spMkLst>
        </pc:spChg>
        <pc:spChg chg="add mod">
          <ac:chgData name="Hujare, Sujitkumar Gajanan" userId="4b6e57e7-56ca-457a-b873-fac08c29062e" providerId="ADAL" clId="{DB302287-D234-4CFE-B60F-60E645899FD5}" dt="2026-01-17T13:58:45.520" v="946" actId="1076"/>
          <ac:spMkLst>
            <pc:docMk/>
            <pc:sldMk cId="1337274867" sldId="266"/>
            <ac:spMk id="6" creationId="{8109E1F7-6178-868C-CFE6-E4DCEF255A0A}"/>
          </ac:spMkLst>
        </pc:spChg>
        <pc:spChg chg="add mod">
          <ac:chgData name="Hujare, Sujitkumar Gajanan" userId="4b6e57e7-56ca-457a-b873-fac08c29062e" providerId="ADAL" clId="{DB302287-D234-4CFE-B60F-60E645899FD5}" dt="2026-01-17T13:58:41.826" v="945" actId="1076"/>
          <ac:spMkLst>
            <pc:docMk/>
            <pc:sldMk cId="1337274867" sldId="266"/>
            <ac:spMk id="7" creationId="{4ABBB309-71E3-A96B-BF81-D3AF9E4A091C}"/>
          </ac:spMkLst>
        </pc:spChg>
        <pc:spChg chg="add del mod">
          <ac:chgData name="Hujare, Sujitkumar Gajanan" userId="4b6e57e7-56ca-457a-b873-fac08c29062e" providerId="ADAL" clId="{DB302287-D234-4CFE-B60F-60E645899FD5}" dt="2026-01-17T15:06:00.819" v="1934" actId="478"/>
          <ac:spMkLst>
            <pc:docMk/>
            <pc:sldMk cId="1337274867" sldId="266"/>
            <ac:spMk id="8" creationId="{9BC106CB-4380-0E99-2367-70609716BFA2}"/>
          </ac:spMkLst>
        </pc:spChg>
        <pc:spChg chg="add del mod">
          <ac:chgData name="Hujare, Sujitkumar Gajanan" userId="4b6e57e7-56ca-457a-b873-fac08c29062e" providerId="ADAL" clId="{DB302287-D234-4CFE-B60F-60E645899FD5}" dt="2026-01-17T15:06:10.154" v="1940" actId="478"/>
          <ac:spMkLst>
            <pc:docMk/>
            <pc:sldMk cId="1337274867" sldId="266"/>
            <ac:spMk id="9" creationId="{732A6C74-1296-8A44-9B42-4FE2C89D5E27}"/>
          </ac:spMkLst>
        </pc:spChg>
        <pc:spChg chg="add del mod">
          <ac:chgData name="Hujare, Sujitkumar Gajanan" userId="4b6e57e7-56ca-457a-b873-fac08c29062e" providerId="ADAL" clId="{DB302287-D234-4CFE-B60F-60E645899FD5}" dt="2026-01-17T15:06:08.820" v="1939" actId="478"/>
          <ac:spMkLst>
            <pc:docMk/>
            <pc:sldMk cId="1337274867" sldId="266"/>
            <ac:spMk id="11" creationId="{5308BED0-E859-9F84-0FB8-552530E32800}"/>
          </ac:spMkLst>
        </pc:spChg>
        <pc:spChg chg="add mod">
          <ac:chgData name="Hujare, Sujitkumar Gajanan" userId="4b6e57e7-56ca-457a-b873-fac08c29062e" providerId="ADAL" clId="{DB302287-D234-4CFE-B60F-60E645899FD5}" dt="2026-01-17T15:01:13.738" v="1884" actId="571"/>
          <ac:spMkLst>
            <pc:docMk/>
            <pc:sldMk cId="1337274867" sldId="266"/>
            <ac:spMk id="12" creationId="{BAB45798-5D81-D4F4-3F1C-4738EDAE295E}"/>
          </ac:spMkLst>
        </pc:spChg>
        <pc:spChg chg="add mod">
          <ac:chgData name="Hujare, Sujitkumar Gajanan" userId="4b6e57e7-56ca-457a-b873-fac08c29062e" providerId="ADAL" clId="{DB302287-D234-4CFE-B60F-60E645899FD5}" dt="2026-01-17T15:01:13.738" v="1884" actId="571"/>
          <ac:spMkLst>
            <pc:docMk/>
            <pc:sldMk cId="1337274867" sldId="266"/>
            <ac:spMk id="13" creationId="{2DC7055F-9F0A-33DE-457F-8704131540B4}"/>
          </ac:spMkLst>
        </pc:spChg>
        <pc:spChg chg="add mod">
          <ac:chgData name="Hujare, Sujitkumar Gajanan" userId="4b6e57e7-56ca-457a-b873-fac08c29062e" providerId="ADAL" clId="{DB302287-D234-4CFE-B60F-60E645899FD5}" dt="2026-01-17T15:01:13.738" v="1884" actId="571"/>
          <ac:spMkLst>
            <pc:docMk/>
            <pc:sldMk cId="1337274867" sldId="266"/>
            <ac:spMk id="15" creationId="{59D6863C-7573-10CE-25E4-6680AFC232F4}"/>
          </ac:spMkLst>
        </pc:spChg>
        <pc:spChg chg="add mod">
          <ac:chgData name="Hujare, Sujitkumar Gajanan" userId="4b6e57e7-56ca-457a-b873-fac08c29062e" providerId="ADAL" clId="{DB302287-D234-4CFE-B60F-60E645899FD5}" dt="2026-01-17T15:05:52.103" v="1932" actId="571"/>
          <ac:spMkLst>
            <pc:docMk/>
            <pc:sldMk cId="1337274867" sldId="266"/>
            <ac:spMk id="16" creationId="{B698DBC2-40A5-ABAA-FD6B-6B0C9B3ED425}"/>
          </ac:spMkLst>
        </pc:spChg>
        <pc:graphicFrameChg chg="mod modGraphic">
          <ac:chgData name="Hujare, Sujitkumar Gajanan" userId="4b6e57e7-56ca-457a-b873-fac08c29062e" providerId="ADAL" clId="{DB302287-D234-4CFE-B60F-60E645899FD5}" dt="2026-01-17T13:46:59.436" v="779" actId="1076"/>
          <ac:graphicFrameMkLst>
            <pc:docMk/>
            <pc:sldMk cId="1337274867" sldId="266"/>
            <ac:graphicFrameMk id="3" creationId="{A96B125A-85BF-C97B-868F-EA2AEC91A5A4}"/>
          </ac:graphicFrameMkLst>
        </pc:graphicFrameChg>
        <pc:graphicFrameChg chg="add del mod">
          <ac:chgData name="Hujare, Sujitkumar Gajanan" userId="4b6e57e7-56ca-457a-b873-fac08c29062e" providerId="ADAL" clId="{DB302287-D234-4CFE-B60F-60E645899FD5}" dt="2026-01-17T15:06:02.412" v="1935" actId="478"/>
          <ac:graphicFrameMkLst>
            <pc:docMk/>
            <pc:sldMk cId="1337274867" sldId="266"/>
            <ac:graphicFrameMk id="10" creationId="{AA298C39-7B92-1179-E9C1-9F64DCDBB040}"/>
          </ac:graphicFrameMkLst>
        </pc:graphicFrameChg>
        <pc:graphicFrameChg chg="add mod">
          <ac:chgData name="Hujare, Sujitkumar Gajanan" userId="4b6e57e7-56ca-457a-b873-fac08c29062e" providerId="ADAL" clId="{DB302287-D234-4CFE-B60F-60E645899FD5}" dt="2026-01-17T15:01:13.738" v="1884" actId="571"/>
          <ac:graphicFrameMkLst>
            <pc:docMk/>
            <pc:sldMk cId="1337274867" sldId="266"/>
            <ac:graphicFrameMk id="14" creationId="{AFDE98D5-B41E-A063-2387-1F61FFCD5AEE}"/>
          </ac:graphicFrameMkLst>
        </pc:graphicFrameChg>
      </pc:sldChg>
      <pc:sldChg chg="addSp delSp modSp add mod">
        <pc:chgData name="Hujare, Sujitkumar Gajanan" userId="4b6e57e7-56ca-457a-b873-fac08c29062e" providerId="ADAL" clId="{DB302287-D234-4CFE-B60F-60E645899FD5}" dt="2026-01-17T15:08:26.022" v="1968" actId="478"/>
        <pc:sldMkLst>
          <pc:docMk/>
          <pc:sldMk cId="1592193578" sldId="267"/>
        </pc:sldMkLst>
        <pc:spChg chg="mod">
          <ac:chgData name="Hujare, Sujitkumar Gajanan" userId="4b6e57e7-56ca-457a-b873-fac08c29062e" providerId="ADAL" clId="{DB302287-D234-4CFE-B60F-60E645899FD5}" dt="2026-01-17T15:07:49.798" v="1959" actId="12788"/>
          <ac:spMkLst>
            <pc:docMk/>
            <pc:sldMk cId="1592193578" sldId="267"/>
            <ac:spMk id="2" creationId="{DC8DDA8F-460E-30DF-6024-4AD5D25D505F}"/>
          </ac:spMkLst>
        </pc:spChg>
        <pc:spChg chg="mod">
          <ac:chgData name="Hujare, Sujitkumar Gajanan" userId="4b6e57e7-56ca-457a-b873-fac08c29062e" providerId="ADAL" clId="{DB302287-D234-4CFE-B60F-60E645899FD5}" dt="2026-01-17T14:52:43.256" v="1818" actId="1076"/>
          <ac:spMkLst>
            <pc:docMk/>
            <pc:sldMk cId="1592193578" sldId="267"/>
            <ac:spMk id="4" creationId="{E0F60A51-B578-3BFC-EF03-91F7DDC702D4}"/>
          </ac:spMkLst>
        </pc:spChg>
        <pc:spChg chg="add mod">
          <ac:chgData name="Hujare, Sujitkumar Gajanan" userId="4b6e57e7-56ca-457a-b873-fac08c29062e" providerId="ADAL" clId="{DB302287-D234-4CFE-B60F-60E645899FD5}" dt="2026-01-17T14:52:41.993" v="1815" actId="207"/>
          <ac:spMkLst>
            <pc:docMk/>
            <pc:sldMk cId="1592193578" sldId="267"/>
            <ac:spMk id="5" creationId="{09832EB3-1DEC-1870-2C96-0181945186B6}"/>
          </ac:spMkLst>
        </pc:spChg>
        <pc:spChg chg="add mod">
          <ac:chgData name="Hujare, Sujitkumar Gajanan" userId="4b6e57e7-56ca-457a-b873-fac08c29062e" providerId="ADAL" clId="{DB302287-D234-4CFE-B60F-60E645899FD5}" dt="2026-01-17T14:52:42.843" v="1817" actId="207"/>
          <ac:spMkLst>
            <pc:docMk/>
            <pc:sldMk cId="1592193578" sldId="267"/>
            <ac:spMk id="6" creationId="{B7B0F2C8-CCF1-1F44-D00D-BA29E30EC32D}"/>
          </ac:spMkLst>
        </pc:spChg>
        <pc:spChg chg="add mod">
          <ac:chgData name="Hujare, Sujitkumar Gajanan" userId="4b6e57e7-56ca-457a-b873-fac08c29062e" providerId="ADAL" clId="{DB302287-D234-4CFE-B60F-60E645899FD5}" dt="2026-01-17T14:50:04.148" v="1756"/>
          <ac:spMkLst>
            <pc:docMk/>
            <pc:sldMk cId="1592193578" sldId="267"/>
            <ac:spMk id="7" creationId="{1E84683A-D021-3F94-B54E-C8E32D4205A7}"/>
          </ac:spMkLst>
        </pc:spChg>
        <pc:spChg chg="add mod">
          <ac:chgData name="Hujare, Sujitkumar Gajanan" userId="4b6e57e7-56ca-457a-b873-fac08c29062e" providerId="ADAL" clId="{DB302287-D234-4CFE-B60F-60E645899FD5}" dt="2026-01-17T14:52:42.414" v="1816" actId="207"/>
          <ac:spMkLst>
            <pc:docMk/>
            <pc:sldMk cId="1592193578" sldId="267"/>
            <ac:spMk id="8" creationId="{BCAD88D7-CD8B-BE6C-B2DC-8A131E2CD634}"/>
          </ac:spMkLst>
        </pc:spChg>
        <pc:spChg chg="add mod">
          <ac:chgData name="Hujare, Sujitkumar Gajanan" userId="4b6e57e7-56ca-457a-b873-fac08c29062e" providerId="ADAL" clId="{DB302287-D234-4CFE-B60F-60E645899FD5}" dt="2026-01-17T14:52:40.779" v="1812" actId="207"/>
          <ac:spMkLst>
            <pc:docMk/>
            <pc:sldMk cId="1592193578" sldId="267"/>
            <ac:spMk id="9" creationId="{F06B8CD6-5B6E-A3D5-6B20-D932201DF9C5}"/>
          </ac:spMkLst>
        </pc:spChg>
        <pc:spChg chg="add mod">
          <ac:chgData name="Hujare, Sujitkumar Gajanan" userId="4b6e57e7-56ca-457a-b873-fac08c29062e" providerId="ADAL" clId="{DB302287-D234-4CFE-B60F-60E645899FD5}" dt="2026-01-17T15:04:50.983" v="1919"/>
          <ac:spMkLst>
            <pc:docMk/>
            <pc:sldMk cId="1592193578" sldId="267"/>
            <ac:spMk id="10" creationId="{3302CA8B-DA06-BB8F-C242-0D8533BE290A}"/>
          </ac:spMkLst>
        </pc:spChg>
        <pc:spChg chg="add del mod">
          <ac:chgData name="Hujare, Sujitkumar Gajanan" userId="4b6e57e7-56ca-457a-b873-fac08c29062e" providerId="ADAL" clId="{DB302287-D234-4CFE-B60F-60E645899FD5}" dt="2026-01-17T15:08:26.022" v="1968" actId="478"/>
          <ac:spMkLst>
            <pc:docMk/>
            <pc:sldMk cId="1592193578" sldId="267"/>
            <ac:spMk id="11" creationId="{6879F02F-A2A8-D707-57C1-1D21DE2CCB1E}"/>
          </ac:spMkLst>
        </pc:spChg>
        <pc:spChg chg="add del mod">
          <ac:chgData name="Hujare, Sujitkumar Gajanan" userId="4b6e57e7-56ca-457a-b873-fac08c29062e" providerId="ADAL" clId="{DB302287-D234-4CFE-B60F-60E645899FD5}" dt="2026-01-17T15:08:18.647" v="1965" actId="478"/>
          <ac:spMkLst>
            <pc:docMk/>
            <pc:sldMk cId="1592193578" sldId="267"/>
            <ac:spMk id="12" creationId="{94EF6734-03F2-768F-05AF-1408098DA0D4}"/>
          </ac:spMkLst>
        </pc:spChg>
        <pc:spChg chg="add mod">
          <ac:chgData name="Hujare, Sujitkumar Gajanan" userId="4b6e57e7-56ca-457a-b873-fac08c29062e" providerId="ADAL" clId="{DB302287-D234-4CFE-B60F-60E645899FD5}" dt="2026-01-17T15:08:22.797" v="1967" actId="1076"/>
          <ac:spMkLst>
            <pc:docMk/>
            <pc:sldMk cId="1592193578" sldId="267"/>
            <ac:spMk id="13" creationId="{9A7EF466-AE38-D14D-B082-73AF9738ADAA}"/>
          </ac:spMkLst>
        </pc:spChg>
        <pc:graphicFrameChg chg="mod modGraphic">
          <ac:chgData name="Hujare, Sujitkumar Gajanan" userId="4b6e57e7-56ca-457a-b873-fac08c29062e" providerId="ADAL" clId="{DB302287-D234-4CFE-B60F-60E645899FD5}" dt="2026-01-17T15:04:56.053" v="1923" actId="339"/>
          <ac:graphicFrameMkLst>
            <pc:docMk/>
            <pc:sldMk cId="1592193578" sldId="267"/>
            <ac:graphicFrameMk id="3" creationId="{30FBE596-F435-7F9B-0BB1-BC2D76DD1557}"/>
          </ac:graphicFrameMkLst>
        </pc:graphicFrameChg>
      </pc:sldChg>
      <pc:sldChg chg="addSp delSp modSp add mod">
        <pc:chgData name="Hujare, Sujitkumar Gajanan" userId="4b6e57e7-56ca-457a-b873-fac08c29062e" providerId="ADAL" clId="{DB302287-D234-4CFE-B60F-60E645899FD5}" dt="2026-01-17T15:07:28.540" v="1956" actId="12788"/>
        <pc:sldMkLst>
          <pc:docMk/>
          <pc:sldMk cId="2609624888" sldId="268"/>
        </pc:sldMkLst>
        <pc:spChg chg="del mod">
          <ac:chgData name="Hujare, Sujitkumar Gajanan" userId="4b6e57e7-56ca-457a-b873-fac08c29062e" providerId="ADAL" clId="{DB302287-D234-4CFE-B60F-60E645899FD5}" dt="2026-01-17T14:17:14.084" v="1032"/>
          <ac:spMkLst>
            <pc:docMk/>
            <pc:sldMk cId="2609624888" sldId="268"/>
            <ac:spMk id="2" creationId="{485BF9D2-2F39-1D26-380A-F4CA225045BF}"/>
          </ac:spMkLst>
        </pc:spChg>
        <pc:spChg chg="mod">
          <ac:chgData name="Hujare, Sujitkumar Gajanan" userId="4b6e57e7-56ca-457a-b873-fac08c29062e" providerId="ADAL" clId="{DB302287-D234-4CFE-B60F-60E645899FD5}" dt="2026-01-17T14:31:35.280" v="1318" actId="14100"/>
          <ac:spMkLst>
            <pc:docMk/>
            <pc:sldMk cId="2609624888" sldId="268"/>
            <ac:spMk id="4" creationId="{057D2AA0-6385-8CBB-CEFA-88E0FDB4EC7D}"/>
          </ac:spMkLst>
        </pc:spChg>
        <pc:spChg chg="add mod">
          <ac:chgData name="Hujare, Sujitkumar Gajanan" userId="4b6e57e7-56ca-457a-b873-fac08c29062e" providerId="ADAL" clId="{DB302287-D234-4CFE-B60F-60E645899FD5}" dt="2026-01-17T14:31:24.018" v="1315" actId="1076"/>
          <ac:spMkLst>
            <pc:docMk/>
            <pc:sldMk cId="2609624888" sldId="268"/>
            <ac:spMk id="5" creationId="{0C674F6D-A497-7F62-E0FC-2B8E1D35015C}"/>
          </ac:spMkLst>
        </pc:spChg>
        <pc:spChg chg="add mod">
          <ac:chgData name="Hujare, Sujitkumar Gajanan" userId="4b6e57e7-56ca-457a-b873-fac08c29062e" providerId="ADAL" clId="{DB302287-D234-4CFE-B60F-60E645899FD5}" dt="2026-01-17T14:31:51.926" v="1321" actId="1076"/>
          <ac:spMkLst>
            <pc:docMk/>
            <pc:sldMk cId="2609624888" sldId="268"/>
            <ac:spMk id="6" creationId="{37287202-CF27-46F3-B964-35825A48D5DB}"/>
          </ac:spMkLst>
        </pc:spChg>
        <pc:spChg chg="add del mod">
          <ac:chgData name="Hujare, Sujitkumar Gajanan" userId="4b6e57e7-56ca-457a-b873-fac08c29062e" providerId="ADAL" clId="{DB302287-D234-4CFE-B60F-60E645899FD5}" dt="2026-01-17T14:29:14.127" v="1242"/>
          <ac:spMkLst>
            <pc:docMk/>
            <pc:sldMk cId="2609624888" sldId="268"/>
            <ac:spMk id="7" creationId="{8F639F88-6373-E0F6-D5EA-09F46A86AD27}"/>
          </ac:spMkLst>
        </pc:spChg>
        <pc:spChg chg="add mod">
          <ac:chgData name="Hujare, Sujitkumar Gajanan" userId="4b6e57e7-56ca-457a-b873-fac08c29062e" providerId="ADAL" clId="{DB302287-D234-4CFE-B60F-60E645899FD5}" dt="2026-01-17T15:07:28.540" v="1956" actId="12788"/>
          <ac:spMkLst>
            <pc:docMk/>
            <pc:sldMk cId="2609624888" sldId="268"/>
            <ac:spMk id="8" creationId="{D9B84036-8D11-9428-40ED-BCE3D5E9BBE7}"/>
          </ac:spMkLst>
        </pc:spChg>
        <pc:spChg chg="add del mod">
          <ac:chgData name="Hujare, Sujitkumar Gajanan" userId="4b6e57e7-56ca-457a-b873-fac08c29062e" providerId="ADAL" clId="{DB302287-D234-4CFE-B60F-60E645899FD5}" dt="2026-01-17T14:55:07.196" v="1858"/>
          <ac:spMkLst>
            <pc:docMk/>
            <pc:sldMk cId="2609624888" sldId="268"/>
            <ac:spMk id="9" creationId="{4B787348-76B7-C0B6-1FA8-64770B78494D}"/>
          </ac:spMkLst>
        </pc:spChg>
        <pc:spChg chg="add mod">
          <ac:chgData name="Hujare, Sujitkumar Gajanan" userId="4b6e57e7-56ca-457a-b873-fac08c29062e" providerId="ADAL" clId="{DB302287-D234-4CFE-B60F-60E645899FD5}" dt="2026-01-17T15:03:19.735" v="1902" actId="1076"/>
          <ac:spMkLst>
            <pc:docMk/>
            <pc:sldMk cId="2609624888" sldId="268"/>
            <ac:spMk id="10" creationId="{C5F438DA-21CD-D3F9-A7C3-5B310EA160F2}"/>
          </ac:spMkLst>
        </pc:spChg>
        <pc:spChg chg="add mod">
          <ac:chgData name="Hujare, Sujitkumar Gajanan" userId="4b6e57e7-56ca-457a-b873-fac08c29062e" providerId="ADAL" clId="{DB302287-D234-4CFE-B60F-60E645899FD5}" dt="2026-01-17T15:03:29.687" v="1904" actId="1076"/>
          <ac:spMkLst>
            <pc:docMk/>
            <pc:sldMk cId="2609624888" sldId="268"/>
            <ac:spMk id="11" creationId="{9365690A-7773-3463-5A93-6B97CBD7921F}"/>
          </ac:spMkLst>
        </pc:spChg>
        <pc:graphicFrameChg chg="mod modGraphic">
          <ac:chgData name="Hujare, Sujitkumar Gajanan" userId="4b6e57e7-56ca-457a-b873-fac08c29062e" providerId="ADAL" clId="{DB302287-D234-4CFE-B60F-60E645899FD5}" dt="2026-01-17T14:31:28.007" v="1316" actId="1076"/>
          <ac:graphicFrameMkLst>
            <pc:docMk/>
            <pc:sldMk cId="2609624888" sldId="268"/>
            <ac:graphicFrameMk id="3" creationId="{01376D7C-7F28-A798-7FF4-027AA5FC1E91}"/>
          </ac:graphicFrameMkLst>
        </pc:graphicFrameChg>
      </pc:sldChg>
      <pc:sldChg chg="add del">
        <pc:chgData name="Hujare, Sujitkumar Gajanan" userId="4b6e57e7-56ca-457a-b873-fac08c29062e" providerId="ADAL" clId="{DB302287-D234-4CFE-B60F-60E645899FD5}" dt="2026-01-17T13:03:06.509" v="329" actId="47"/>
        <pc:sldMkLst>
          <pc:docMk/>
          <pc:sldMk cId="70918592" sldId="269"/>
        </pc:sldMkLst>
      </pc:sldChg>
      <pc:sldChg chg="addSp delSp modSp add mod">
        <pc:chgData name="Hujare, Sujitkumar Gajanan" userId="4b6e57e7-56ca-457a-b873-fac08c29062e" providerId="ADAL" clId="{DB302287-D234-4CFE-B60F-60E645899FD5}" dt="2026-01-18T02:26:38.979" v="2034" actId="20577"/>
        <pc:sldMkLst>
          <pc:docMk/>
          <pc:sldMk cId="1504438556" sldId="270"/>
        </pc:sldMkLst>
        <pc:spChg chg="mod">
          <ac:chgData name="Hujare, Sujitkumar Gajanan" userId="4b6e57e7-56ca-457a-b873-fac08c29062e" providerId="ADAL" clId="{DB302287-D234-4CFE-B60F-60E645899FD5}" dt="2026-01-17T15:07:43.912" v="1958" actId="12788"/>
          <ac:spMkLst>
            <pc:docMk/>
            <pc:sldMk cId="1504438556" sldId="270"/>
            <ac:spMk id="2" creationId="{AE9F0A01-E8BD-76AB-E74F-7389068596B8}"/>
          </ac:spMkLst>
        </pc:spChg>
        <pc:spChg chg="mod">
          <ac:chgData name="Hujare, Sujitkumar Gajanan" userId="4b6e57e7-56ca-457a-b873-fac08c29062e" providerId="ADAL" clId="{DB302287-D234-4CFE-B60F-60E645899FD5}" dt="2026-01-17T15:08:46.512" v="1971" actId="14100"/>
          <ac:spMkLst>
            <pc:docMk/>
            <pc:sldMk cId="1504438556" sldId="270"/>
            <ac:spMk id="4" creationId="{C477F498-7D82-3A47-8D6A-81B95F87083B}"/>
          </ac:spMkLst>
        </pc:spChg>
        <pc:spChg chg="add del mod">
          <ac:chgData name="Hujare, Sujitkumar Gajanan" userId="4b6e57e7-56ca-457a-b873-fac08c29062e" providerId="ADAL" clId="{DB302287-D234-4CFE-B60F-60E645899FD5}" dt="2026-01-17T14:35:39.602" v="1334"/>
          <ac:spMkLst>
            <pc:docMk/>
            <pc:sldMk cId="1504438556" sldId="270"/>
            <ac:spMk id="5" creationId="{D0175005-1E50-427E-966E-AD5CB63057DE}"/>
          </ac:spMkLst>
        </pc:spChg>
        <pc:spChg chg="add mod">
          <ac:chgData name="Hujare, Sujitkumar Gajanan" userId="4b6e57e7-56ca-457a-b873-fac08c29062e" providerId="ADAL" clId="{DB302287-D234-4CFE-B60F-60E645899FD5}" dt="2026-01-18T02:26:14.851" v="2019" actId="20577"/>
          <ac:spMkLst>
            <pc:docMk/>
            <pc:sldMk cId="1504438556" sldId="270"/>
            <ac:spMk id="6" creationId="{A416D584-9FE7-0A59-3D12-A55B4C93113F}"/>
          </ac:spMkLst>
        </pc:spChg>
        <pc:spChg chg="add mod">
          <ac:chgData name="Hujare, Sujitkumar Gajanan" userId="4b6e57e7-56ca-457a-b873-fac08c29062e" providerId="ADAL" clId="{DB302287-D234-4CFE-B60F-60E645899FD5}" dt="2026-01-18T02:26:34.531" v="2033" actId="20577"/>
          <ac:spMkLst>
            <pc:docMk/>
            <pc:sldMk cId="1504438556" sldId="270"/>
            <ac:spMk id="7" creationId="{FB1EDFBA-AE99-CBE7-0D91-9484F520E49B}"/>
          </ac:spMkLst>
        </pc:spChg>
        <pc:spChg chg="add mod">
          <ac:chgData name="Hujare, Sujitkumar Gajanan" userId="4b6e57e7-56ca-457a-b873-fac08c29062e" providerId="ADAL" clId="{DB302287-D234-4CFE-B60F-60E645899FD5}" dt="2026-01-18T02:26:07.379" v="2016" actId="20577"/>
          <ac:spMkLst>
            <pc:docMk/>
            <pc:sldMk cId="1504438556" sldId="270"/>
            <ac:spMk id="8" creationId="{709ED0B0-7068-8CC8-0767-A6BF4848C999}"/>
          </ac:spMkLst>
        </pc:spChg>
        <pc:spChg chg="add mod">
          <ac:chgData name="Hujare, Sujitkumar Gajanan" userId="4b6e57e7-56ca-457a-b873-fac08c29062e" providerId="ADAL" clId="{DB302287-D234-4CFE-B60F-60E645899FD5}" dt="2026-01-17T14:53:00.343" v="1821" actId="207"/>
          <ac:spMkLst>
            <pc:docMk/>
            <pc:sldMk cId="1504438556" sldId="270"/>
            <ac:spMk id="9" creationId="{725C6A78-23E9-E92D-E9D6-305C314364F7}"/>
          </ac:spMkLst>
        </pc:spChg>
        <pc:spChg chg="add mod">
          <ac:chgData name="Hujare, Sujitkumar Gajanan" userId="4b6e57e7-56ca-457a-b873-fac08c29062e" providerId="ADAL" clId="{DB302287-D234-4CFE-B60F-60E645899FD5}" dt="2026-01-18T02:26:38.979" v="2034" actId="20577"/>
          <ac:spMkLst>
            <pc:docMk/>
            <pc:sldMk cId="1504438556" sldId="270"/>
            <ac:spMk id="10" creationId="{8302BF94-4F45-1A97-987C-077B7761A344}"/>
          </ac:spMkLst>
        </pc:spChg>
        <pc:spChg chg="add del mod">
          <ac:chgData name="Hujare, Sujitkumar Gajanan" userId="4b6e57e7-56ca-457a-b873-fac08c29062e" providerId="ADAL" clId="{DB302287-D234-4CFE-B60F-60E645899FD5}" dt="2026-01-18T02:25:59.581" v="2014" actId="478"/>
          <ac:spMkLst>
            <pc:docMk/>
            <pc:sldMk cId="1504438556" sldId="270"/>
            <ac:spMk id="11" creationId="{49628A33-D61B-26B9-CBE5-B923403A8140}"/>
          </ac:spMkLst>
        </pc:spChg>
        <pc:spChg chg="add del mod">
          <ac:chgData name="Hujare, Sujitkumar Gajanan" userId="4b6e57e7-56ca-457a-b873-fac08c29062e" providerId="ADAL" clId="{DB302287-D234-4CFE-B60F-60E645899FD5}" dt="2026-01-17T15:08:40.354" v="1969" actId="478"/>
          <ac:spMkLst>
            <pc:docMk/>
            <pc:sldMk cId="1504438556" sldId="270"/>
            <ac:spMk id="12" creationId="{4339FDEC-19DA-F8B1-233F-A04C4B51357C}"/>
          </ac:spMkLst>
        </pc:spChg>
        <pc:spChg chg="add mod">
          <ac:chgData name="Hujare, Sujitkumar Gajanan" userId="4b6e57e7-56ca-457a-b873-fac08c29062e" providerId="ADAL" clId="{DB302287-D234-4CFE-B60F-60E645899FD5}" dt="2026-01-17T15:04:28.931" v="1916" actId="571"/>
          <ac:spMkLst>
            <pc:docMk/>
            <pc:sldMk cId="1504438556" sldId="270"/>
            <ac:spMk id="13" creationId="{EB01CA67-D9E4-59A2-920A-7A23AC9F2E74}"/>
          </ac:spMkLst>
        </pc:spChg>
        <pc:spChg chg="add mod">
          <ac:chgData name="Hujare, Sujitkumar Gajanan" userId="4b6e57e7-56ca-457a-b873-fac08c29062e" providerId="ADAL" clId="{DB302287-D234-4CFE-B60F-60E645899FD5}" dt="2026-01-17T15:04:28.931" v="1916" actId="571"/>
          <ac:spMkLst>
            <pc:docMk/>
            <pc:sldMk cId="1504438556" sldId="270"/>
            <ac:spMk id="14" creationId="{92F0BF7E-A216-5A33-0385-8A5CB90F0A90}"/>
          </ac:spMkLst>
        </pc:spChg>
        <pc:spChg chg="add del mod">
          <ac:chgData name="Hujare, Sujitkumar Gajanan" userId="4b6e57e7-56ca-457a-b873-fac08c29062e" providerId="ADAL" clId="{DB302287-D234-4CFE-B60F-60E645899FD5}" dt="2026-01-17T15:08:43.742" v="1970" actId="478"/>
          <ac:spMkLst>
            <pc:docMk/>
            <pc:sldMk cId="1504438556" sldId="270"/>
            <ac:spMk id="15" creationId="{EBC06D73-0E62-A9EF-4C98-3A37014FAAF2}"/>
          </ac:spMkLst>
        </pc:spChg>
        <pc:spChg chg="add del mod">
          <ac:chgData name="Hujare, Sujitkumar Gajanan" userId="4b6e57e7-56ca-457a-b873-fac08c29062e" providerId="ADAL" clId="{DB302287-D234-4CFE-B60F-60E645899FD5}" dt="2026-01-17T15:14:10.103" v="2002" actId="478"/>
          <ac:spMkLst>
            <pc:docMk/>
            <pc:sldMk cId="1504438556" sldId="270"/>
            <ac:spMk id="16" creationId="{4D92C7D7-7FCF-5658-C249-78CD2D7FE4F4}"/>
          </ac:spMkLst>
        </pc:spChg>
        <pc:spChg chg="add mod">
          <ac:chgData name="Hujare, Sujitkumar Gajanan" userId="4b6e57e7-56ca-457a-b873-fac08c29062e" providerId="ADAL" clId="{DB302287-D234-4CFE-B60F-60E645899FD5}" dt="2026-01-17T15:04:43.896" v="1918" actId="571"/>
          <ac:spMkLst>
            <pc:docMk/>
            <pc:sldMk cId="1504438556" sldId="270"/>
            <ac:spMk id="17" creationId="{811D1B9D-63E9-9710-ECE2-162337ED6925}"/>
          </ac:spMkLst>
        </pc:spChg>
        <pc:spChg chg="add mod">
          <ac:chgData name="Hujare, Sujitkumar Gajanan" userId="4b6e57e7-56ca-457a-b873-fac08c29062e" providerId="ADAL" clId="{DB302287-D234-4CFE-B60F-60E645899FD5}" dt="2026-01-17T15:04:43.896" v="1918" actId="571"/>
          <ac:spMkLst>
            <pc:docMk/>
            <pc:sldMk cId="1504438556" sldId="270"/>
            <ac:spMk id="18" creationId="{0835A95B-7A6C-BD87-400D-71BC8D4BA3A6}"/>
          </ac:spMkLst>
        </pc:spChg>
        <pc:graphicFrameChg chg="mod modGraphic">
          <ac:chgData name="Hujare, Sujitkumar Gajanan" userId="4b6e57e7-56ca-457a-b873-fac08c29062e" providerId="ADAL" clId="{DB302287-D234-4CFE-B60F-60E645899FD5}" dt="2026-01-17T14:46:23.199" v="1620" actId="1076"/>
          <ac:graphicFrameMkLst>
            <pc:docMk/>
            <pc:sldMk cId="1504438556" sldId="270"/>
            <ac:graphicFrameMk id="3" creationId="{34D65E6C-8AE6-1A39-CF59-A4404428E807}"/>
          </ac:graphicFrameMkLst>
        </pc:graphicFrameChg>
      </pc:sldChg>
      <pc:sldChg chg="addSp modSp add mod ord">
        <pc:chgData name="Hujare, Sujitkumar Gajanan" userId="4b6e57e7-56ca-457a-b873-fac08c29062e" providerId="ADAL" clId="{DB302287-D234-4CFE-B60F-60E645899FD5}" dt="2026-01-17T15:07:03.010" v="1951" actId="12788"/>
        <pc:sldMkLst>
          <pc:docMk/>
          <pc:sldMk cId="3289169406" sldId="271"/>
        </pc:sldMkLst>
        <pc:spChg chg="mod">
          <ac:chgData name="Hujare, Sujitkumar Gajanan" userId="4b6e57e7-56ca-457a-b873-fac08c29062e" providerId="ADAL" clId="{DB302287-D234-4CFE-B60F-60E645899FD5}" dt="2026-01-17T15:07:03.010" v="1951" actId="12788"/>
          <ac:spMkLst>
            <pc:docMk/>
            <pc:sldMk cId="3289169406" sldId="271"/>
            <ac:spMk id="2" creationId="{B97DF92A-06AD-BF5E-D5BE-F932AB2668C9}"/>
          </ac:spMkLst>
        </pc:spChg>
        <pc:spChg chg="mod">
          <ac:chgData name="Hujare, Sujitkumar Gajanan" userId="4b6e57e7-56ca-457a-b873-fac08c29062e" providerId="ADAL" clId="{DB302287-D234-4CFE-B60F-60E645899FD5}" dt="2026-01-17T15:06:54.017" v="1950" actId="1076"/>
          <ac:spMkLst>
            <pc:docMk/>
            <pc:sldMk cId="3289169406" sldId="271"/>
            <ac:spMk id="4" creationId="{360BDA15-E776-D388-5F7B-3D0C21980AA8}"/>
          </ac:spMkLst>
        </pc:spChg>
        <pc:spChg chg="add mod">
          <ac:chgData name="Hujare, Sujitkumar Gajanan" userId="4b6e57e7-56ca-457a-b873-fac08c29062e" providerId="ADAL" clId="{DB302287-D234-4CFE-B60F-60E645899FD5}" dt="2026-01-17T14:24:54.409" v="1211" actId="1076"/>
          <ac:spMkLst>
            <pc:docMk/>
            <pc:sldMk cId="3289169406" sldId="271"/>
            <ac:spMk id="5" creationId="{1F09558A-3983-FCFF-2B5A-2AA3F8ECA4B1}"/>
          </ac:spMkLst>
        </pc:spChg>
        <pc:spChg chg="add mod">
          <ac:chgData name="Hujare, Sujitkumar Gajanan" userId="4b6e57e7-56ca-457a-b873-fac08c29062e" providerId="ADAL" clId="{DB302287-D234-4CFE-B60F-60E645899FD5}" dt="2026-01-17T14:23:30.921" v="1198" actId="20577"/>
          <ac:spMkLst>
            <pc:docMk/>
            <pc:sldMk cId="3289169406" sldId="271"/>
            <ac:spMk id="6" creationId="{201E86B1-C57F-1B94-1F92-00158AEDABE5}"/>
          </ac:spMkLst>
        </pc:spChg>
        <pc:spChg chg="add mod">
          <ac:chgData name="Hujare, Sujitkumar Gajanan" userId="4b6e57e7-56ca-457a-b873-fac08c29062e" providerId="ADAL" clId="{DB302287-D234-4CFE-B60F-60E645899FD5}" dt="2026-01-17T14:23:46.958" v="1202" actId="1076"/>
          <ac:spMkLst>
            <pc:docMk/>
            <pc:sldMk cId="3289169406" sldId="271"/>
            <ac:spMk id="7" creationId="{4C4958C9-9AFF-F49B-190B-B46BE223B4E4}"/>
          </ac:spMkLst>
        </pc:spChg>
        <pc:spChg chg="add mod">
          <ac:chgData name="Hujare, Sujitkumar Gajanan" userId="4b6e57e7-56ca-457a-b873-fac08c29062e" providerId="ADAL" clId="{DB302287-D234-4CFE-B60F-60E645899FD5}" dt="2026-01-17T14:23:41.902" v="1201" actId="1076"/>
          <ac:spMkLst>
            <pc:docMk/>
            <pc:sldMk cId="3289169406" sldId="271"/>
            <ac:spMk id="8" creationId="{77F925BA-6FDE-FABE-8D34-F92597A3AC2E}"/>
          </ac:spMkLst>
        </pc:spChg>
        <pc:spChg chg="add mod">
          <ac:chgData name="Hujare, Sujitkumar Gajanan" userId="4b6e57e7-56ca-457a-b873-fac08c29062e" providerId="ADAL" clId="{DB302287-D234-4CFE-B60F-60E645899FD5}" dt="2026-01-17T14:24:52.023" v="1210" actId="1076"/>
          <ac:spMkLst>
            <pc:docMk/>
            <pc:sldMk cId="3289169406" sldId="271"/>
            <ac:spMk id="9" creationId="{3D63EC7E-0560-222D-8DB3-88DC8CC0E081}"/>
          </ac:spMkLst>
        </pc:spChg>
        <pc:spChg chg="add mod">
          <ac:chgData name="Hujare, Sujitkumar Gajanan" userId="4b6e57e7-56ca-457a-b873-fac08c29062e" providerId="ADAL" clId="{DB302287-D234-4CFE-B60F-60E645899FD5}" dt="2026-01-17T15:02:22.251" v="1887"/>
          <ac:spMkLst>
            <pc:docMk/>
            <pc:sldMk cId="3289169406" sldId="271"/>
            <ac:spMk id="10" creationId="{24006460-1324-BFC3-7856-6EBB9005162F}"/>
          </ac:spMkLst>
        </pc:spChg>
        <pc:spChg chg="add mod">
          <ac:chgData name="Hujare, Sujitkumar Gajanan" userId="4b6e57e7-56ca-457a-b873-fac08c29062e" providerId="ADAL" clId="{DB302287-D234-4CFE-B60F-60E645899FD5}" dt="2026-01-17T15:02:36.938" v="1892" actId="14100"/>
          <ac:spMkLst>
            <pc:docMk/>
            <pc:sldMk cId="3289169406" sldId="271"/>
            <ac:spMk id="11" creationId="{028DBF93-DC6D-4D9B-52CE-ED8600660FFC}"/>
          </ac:spMkLst>
        </pc:spChg>
        <pc:spChg chg="add mod">
          <ac:chgData name="Hujare, Sujitkumar Gajanan" userId="4b6e57e7-56ca-457a-b873-fac08c29062e" providerId="ADAL" clId="{DB302287-D234-4CFE-B60F-60E645899FD5}" dt="2026-01-17T15:02:36.423" v="1891" actId="571"/>
          <ac:spMkLst>
            <pc:docMk/>
            <pc:sldMk cId="3289169406" sldId="271"/>
            <ac:spMk id="12" creationId="{6EC712E4-D043-2A31-DE79-D2AF54C06337}"/>
          </ac:spMkLst>
        </pc:spChg>
        <pc:spChg chg="add mod">
          <ac:chgData name="Hujare, Sujitkumar Gajanan" userId="4b6e57e7-56ca-457a-b873-fac08c29062e" providerId="ADAL" clId="{DB302287-D234-4CFE-B60F-60E645899FD5}" dt="2026-01-17T15:02:48.434" v="1896" actId="1076"/>
          <ac:spMkLst>
            <pc:docMk/>
            <pc:sldMk cId="3289169406" sldId="271"/>
            <ac:spMk id="13" creationId="{D49C81A4-08DF-9985-604B-5E9EA44CB1FA}"/>
          </ac:spMkLst>
        </pc:spChg>
        <pc:spChg chg="add mod">
          <ac:chgData name="Hujare, Sujitkumar Gajanan" userId="4b6e57e7-56ca-457a-b873-fac08c29062e" providerId="ADAL" clId="{DB302287-D234-4CFE-B60F-60E645899FD5}" dt="2026-01-17T15:03:04.018" v="1900" actId="1076"/>
          <ac:spMkLst>
            <pc:docMk/>
            <pc:sldMk cId="3289169406" sldId="271"/>
            <ac:spMk id="14" creationId="{A516E5B6-26AF-A219-703B-52C85384F369}"/>
          </ac:spMkLst>
        </pc:spChg>
        <pc:graphicFrameChg chg="mod modGraphic">
          <ac:chgData name="Hujare, Sujitkumar Gajanan" userId="4b6e57e7-56ca-457a-b873-fac08c29062e" providerId="ADAL" clId="{DB302287-D234-4CFE-B60F-60E645899FD5}" dt="2026-01-17T13:06:06.225" v="371" actId="339"/>
          <ac:graphicFrameMkLst>
            <pc:docMk/>
            <pc:sldMk cId="3289169406" sldId="271"/>
            <ac:graphicFrameMk id="3" creationId="{F88D2988-B21F-1088-059E-58148B74BA11}"/>
          </ac:graphicFrameMkLst>
        </pc:graphicFrameChg>
      </pc:sldChg>
      <pc:sldChg chg="addSp delSp modSp add mod">
        <pc:chgData name="Hujare, Sujitkumar Gajanan" userId="4b6e57e7-56ca-457a-b873-fac08c29062e" providerId="ADAL" clId="{DB302287-D234-4CFE-B60F-60E645899FD5}" dt="2026-01-18T02:23:54.239" v="2013" actId="6549"/>
        <pc:sldMkLst>
          <pc:docMk/>
          <pc:sldMk cId="2560475252" sldId="272"/>
        </pc:sldMkLst>
        <pc:spChg chg="mod">
          <ac:chgData name="Hujare, Sujitkumar Gajanan" userId="4b6e57e7-56ca-457a-b873-fac08c29062e" providerId="ADAL" clId="{DB302287-D234-4CFE-B60F-60E645899FD5}" dt="2026-01-17T15:11:12.009" v="1981" actId="1076"/>
          <ac:spMkLst>
            <pc:docMk/>
            <pc:sldMk cId="2560475252" sldId="272"/>
            <ac:spMk id="2" creationId="{53BE428B-B424-6FF0-A7FE-0C3E01385140}"/>
          </ac:spMkLst>
        </pc:spChg>
        <pc:spChg chg="mod">
          <ac:chgData name="Hujare, Sujitkumar Gajanan" userId="4b6e57e7-56ca-457a-b873-fac08c29062e" providerId="ADAL" clId="{DB302287-D234-4CFE-B60F-60E645899FD5}" dt="2026-01-17T15:11:19.969" v="1983" actId="14100"/>
          <ac:spMkLst>
            <pc:docMk/>
            <pc:sldMk cId="2560475252" sldId="272"/>
            <ac:spMk id="4" creationId="{677C75E0-D62B-39DE-F827-D5A6590C0178}"/>
          </ac:spMkLst>
        </pc:spChg>
        <pc:spChg chg="add mod">
          <ac:chgData name="Hujare, Sujitkumar Gajanan" userId="4b6e57e7-56ca-457a-b873-fac08c29062e" providerId="ADAL" clId="{DB302287-D234-4CFE-B60F-60E645899FD5}" dt="2026-01-18T02:23:54.239" v="2013" actId="6549"/>
          <ac:spMkLst>
            <pc:docMk/>
            <pc:sldMk cId="2560475252" sldId="272"/>
            <ac:spMk id="6" creationId="{EEC7D00C-D0CF-135A-E598-4249A7D4D5F3}"/>
          </ac:spMkLst>
        </pc:spChg>
        <pc:spChg chg="add del mod">
          <ac:chgData name="Hujare, Sujitkumar Gajanan" userId="4b6e57e7-56ca-457a-b873-fac08c29062e" providerId="ADAL" clId="{DB302287-D234-4CFE-B60F-60E645899FD5}" dt="2026-01-17T15:10:00.589" v="1972" actId="478"/>
          <ac:spMkLst>
            <pc:docMk/>
            <pc:sldMk cId="2560475252" sldId="272"/>
            <ac:spMk id="9" creationId="{085AE237-6EB0-EE2B-F159-41499FE783BF}"/>
          </ac:spMkLst>
        </pc:spChg>
        <pc:spChg chg="add del mod">
          <ac:chgData name="Hujare, Sujitkumar Gajanan" userId="4b6e57e7-56ca-457a-b873-fac08c29062e" providerId="ADAL" clId="{DB302287-D234-4CFE-B60F-60E645899FD5}" dt="2026-01-17T15:06:28.680" v="1942" actId="478"/>
          <ac:spMkLst>
            <pc:docMk/>
            <pc:sldMk cId="2560475252" sldId="272"/>
            <ac:spMk id="10" creationId="{F9A3713B-3027-4782-B06E-3850623E6E04}"/>
          </ac:spMkLst>
        </pc:spChg>
        <pc:spChg chg="add del mod">
          <ac:chgData name="Hujare, Sujitkumar Gajanan" userId="4b6e57e7-56ca-457a-b873-fac08c29062e" providerId="ADAL" clId="{DB302287-D234-4CFE-B60F-60E645899FD5}" dt="2026-01-17T15:06:40.261" v="1946" actId="478"/>
          <ac:spMkLst>
            <pc:docMk/>
            <pc:sldMk cId="2560475252" sldId="272"/>
            <ac:spMk id="11" creationId="{4F0FB2FB-7047-7B9E-F025-83BCDF96D7B9}"/>
          </ac:spMkLst>
        </pc:spChg>
        <pc:spChg chg="add del mod">
          <ac:chgData name="Hujare, Sujitkumar Gajanan" userId="4b6e57e7-56ca-457a-b873-fac08c29062e" providerId="ADAL" clId="{DB302287-D234-4CFE-B60F-60E645899FD5}" dt="2026-01-17T15:06:32.065" v="1945" actId="478"/>
          <ac:spMkLst>
            <pc:docMk/>
            <pc:sldMk cId="2560475252" sldId="272"/>
            <ac:spMk id="12" creationId="{DF978B87-C9B8-1FD6-ACE9-5FB0727FF182}"/>
          </ac:spMkLst>
        </pc:spChg>
        <pc:spChg chg="add del mod">
          <ac:chgData name="Hujare, Sujitkumar Gajanan" userId="4b6e57e7-56ca-457a-b873-fac08c29062e" providerId="ADAL" clId="{DB302287-D234-4CFE-B60F-60E645899FD5}" dt="2026-01-17T15:10:04.703" v="1973" actId="478"/>
          <ac:spMkLst>
            <pc:docMk/>
            <pc:sldMk cId="2560475252" sldId="272"/>
            <ac:spMk id="13" creationId="{CB22F164-6963-6DED-11B1-8E53888D5237}"/>
          </ac:spMkLst>
        </pc:spChg>
        <pc:spChg chg="add mod">
          <ac:chgData name="Hujare, Sujitkumar Gajanan" userId="4b6e57e7-56ca-457a-b873-fac08c29062e" providerId="ADAL" clId="{DB302287-D234-4CFE-B60F-60E645899FD5}" dt="2026-01-17T15:02:05.852" v="1886" actId="571"/>
          <ac:spMkLst>
            <pc:docMk/>
            <pc:sldMk cId="2560475252" sldId="272"/>
            <ac:spMk id="14" creationId="{D2062507-5AE4-535A-9646-5312FE4F7885}"/>
          </ac:spMkLst>
        </pc:spChg>
        <pc:spChg chg="add mod">
          <ac:chgData name="Hujare, Sujitkumar Gajanan" userId="4b6e57e7-56ca-457a-b873-fac08c29062e" providerId="ADAL" clId="{DB302287-D234-4CFE-B60F-60E645899FD5}" dt="2026-01-17T15:02:05.852" v="1886" actId="571"/>
          <ac:spMkLst>
            <pc:docMk/>
            <pc:sldMk cId="2560475252" sldId="272"/>
            <ac:spMk id="15" creationId="{A78EE463-120B-AE9C-37AA-D406ED0B14EE}"/>
          </ac:spMkLst>
        </pc:spChg>
        <pc:spChg chg="add mod">
          <ac:chgData name="Hujare, Sujitkumar Gajanan" userId="4b6e57e7-56ca-457a-b873-fac08c29062e" providerId="ADAL" clId="{DB302287-D234-4CFE-B60F-60E645899FD5}" dt="2026-01-17T15:02:05.852" v="1886" actId="571"/>
          <ac:spMkLst>
            <pc:docMk/>
            <pc:sldMk cId="2560475252" sldId="272"/>
            <ac:spMk id="16" creationId="{4B3F438D-52AD-B1F5-72A1-80BF6EBB5C3C}"/>
          </ac:spMkLst>
        </pc:spChg>
        <pc:spChg chg="add mod">
          <ac:chgData name="Hujare, Sujitkumar Gajanan" userId="4b6e57e7-56ca-457a-b873-fac08c29062e" providerId="ADAL" clId="{DB302287-D234-4CFE-B60F-60E645899FD5}" dt="2026-01-17T15:02:05.852" v="1886" actId="571"/>
          <ac:spMkLst>
            <pc:docMk/>
            <pc:sldMk cId="2560475252" sldId="272"/>
            <ac:spMk id="17" creationId="{9A30C5FB-A1C7-B010-AF24-78AD5F3B03CF}"/>
          </ac:spMkLst>
        </pc:spChg>
        <pc:spChg chg="add mod">
          <ac:chgData name="Hujare, Sujitkumar Gajanan" userId="4b6e57e7-56ca-457a-b873-fac08c29062e" providerId="ADAL" clId="{DB302287-D234-4CFE-B60F-60E645899FD5}" dt="2026-01-17T15:02:05.852" v="1886" actId="571"/>
          <ac:spMkLst>
            <pc:docMk/>
            <pc:sldMk cId="2560475252" sldId="272"/>
            <ac:spMk id="18" creationId="{D2B9F419-3413-7B18-63A7-066E4171FB1C}"/>
          </ac:spMkLst>
        </pc:spChg>
        <pc:spChg chg="add mod">
          <ac:chgData name="Hujare, Sujitkumar Gajanan" userId="4b6e57e7-56ca-457a-b873-fac08c29062e" providerId="ADAL" clId="{DB302287-D234-4CFE-B60F-60E645899FD5}" dt="2026-01-17T15:02:05.852" v="1886" actId="571"/>
          <ac:spMkLst>
            <pc:docMk/>
            <pc:sldMk cId="2560475252" sldId="272"/>
            <ac:spMk id="19" creationId="{3CFF0077-8D0E-C753-7E9D-7678F1B60F58}"/>
          </ac:spMkLst>
        </pc:spChg>
        <pc:graphicFrameChg chg="mod modGraphic">
          <ac:chgData name="Hujare, Sujitkumar Gajanan" userId="4b6e57e7-56ca-457a-b873-fac08c29062e" providerId="ADAL" clId="{DB302287-D234-4CFE-B60F-60E645899FD5}" dt="2026-01-17T15:12:55.147" v="2000" actId="1076"/>
          <ac:graphicFrameMkLst>
            <pc:docMk/>
            <pc:sldMk cId="2560475252" sldId="272"/>
            <ac:graphicFrameMk id="3" creationId="{32ABF4AB-E801-8562-DA11-77CC86BF0007}"/>
          </ac:graphicFrameMkLst>
        </pc:graphicFrameChg>
        <pc:graphicFrameChg chg="add mod modGraphic">
          <ac:chgData name="Hujare, Sujitkumar Gajanan" userId="4b6e57e7-56ca-457a-b873-fac08c29062e" providerId="ADAL" clId="{DB302287-D234-4CFE-B60F-60E645899FD5}" dt="2026-01-18T02:23:47.957" v="2012" actId="1076"/>
          <ac:graphicFrameMkLst>
            <pc:docMk/>
            <pc:sldMk cId="2560475252" sldId="272"/>
            <ac:graphicFrameMk id="5" creationId="{31CD64BA-EB91-30D5-DCA8-5CBB5EFFD2C9}"/>
          </ac:graphicFrameMkLst>
        </pc:graphicFrameChg>
        <pc:graphicFrameChg chg="add mod">
          <ac:chgData name="Hujare, Sujitkumar Gajanan" userId="4b6e57e7-56ca-457a-b873-fac08c29062e" providerId="ADAL" clId="{DB302287-D234-4CFE-B60F-60E645899FD5}" dt="2026-01-17T14:26:42.181" v="1218" actId="571"/>
          <ac:graphicFrameMkLst>
            <pc:docMk/>
            <pc:sldMk cId="2560475252" sldId="272"/>
            <ac:graphicFrameMk id="7" creationId="{1309DD10-4D77-1C9E-2CA1-26C415A70593}"/>
          </ac:graphicFrameMkLst>
        </pc:graphicFrameChg>
        <pc:graphicFrameChg chg="add mod">
          <ac:chgData name="Hujare, Sujitkumar Gajanan" userId="4b6e57e7-56ca-457a-b873-fac08c29062e" providerId="ADAL" clId="{DB302287-D234-4CFE-B60F-60E645899FD5}" dt="2026-01-17T14:26:50.181" v="1221" actId="571"/>
          <ac:graphicFrameMkLst>
            <pc:docMk/>
            <pc:sldMk cId="2560475252" sldId="272"/>
            <ac:graphicFrameMk id="8" creationId="{56FFBF93-777D-6FEB-7D1C-D268010A21E9}"/>
          </ac:graphicFrameMkLst>
        </pc:graphicFrameChg>
      </pc:sldChg>
      <pc:sldChg chg="modSp add mod">
        <pc:chgData name="Hujare, Sujitkumar Gajanan" userId="4b6e57e7-56ca-457a-b873-fac08c29062e" providerId="ADAL" clId="{DB302287-D234-4CFE-B60F-60E645899FD5}" dt="2026-01-17T15:08:12.101" v="1964" actId="12789"/>
        <pc:sldMkLst>
          <pc:docMk/>
          <pc:sldMk cId="3806506489" sldId="273"/>
        </pc:sldMkLst>
        <pc:spChg chg="mod">
          <ac:chgData name="Hujare, Sujitkumar Gajanan" userId="4b6e57e7-56ca-457a-b873-fac08c29062e" providerId="ADAL" clId="{DB302287-D234-4CFE-B60F-60E645899FD5}" dt="2026-01-17T15:08:12.101" v="1964" actId="12789"/>
          <ac:spMkLst>
            <pc:docMk/>
            <pc:sldMk cId="3806506489" sldId="273"/>
            <ac:spMk id="2" creationId="{A578282A-AD88-6BA7-71B5-5A96B71875C0}"/>
          </ac:spMkLst>
        </pc:spChg>
        <pc:graphicFrameChg chg="mod">
          <ac:chgData name="Hujare, Sujitkumar Gajanan" userId="4b6e57e7-56ca-457a-b873-fac08c29062e" providerId="ADAL" clId="{DB302287-D234-4CFE-B60F-60E645899FD5}" dt="2026-01-17T13:07:36.769" v="383" actId="1076"/>
          <ac:graphicFrameMkLst>
            <pc:docMk/>
            <pc:sldMk cId="3806506489" sldId="273"/>
            <ac:graphicFrameMk id="3" creationId="{B6AB9F68-B064-A7B2-299B-41A81BD0199F}"/>
          </ac:graphicFrameMkLst>
        </pc:graphicFrameChg>
      </pc:sldChg>
      <pc:sldChg chg="addSp delSp modSp add mod">
        <pc:chgData name="Hujare, Sujitkumar Gajanan" userId="4b6e57e7-56ca-457a-b873-fac08c29062e" providerId="ADAL" clId="{DB302287-D234-4CFE-B60F-60E645899FD5}" dt="2026-01-17T15:07:37.688" v="1957" actId="12788"/>
        <pc:sldMkLst>
          <pc:docMk/>
          <pc:sldMk cId="2792031104" sldId="274"/>
        </pc:sldMkLst>
        <pc:spChg chg="add mod">
          <ac:chgData name="Hujare, Sujitkumar Gajanan" userId="4b6e57e7-56ca-457a-b873-fac08c29062e" providerId="ADAL" clId="{DB302287-D234-4CFE-B60F-60E645899FD5}" dt="2026-01-17T15:03:41.917" v="1906" actId="1076"/>
          <ac:spMkLst>
            <pc:docMk/>
            <pc:sldMk cId="2792031104" sldId="274"/>
            <ac:spMk id="2" creationId="{55CBC2AA-C099-B306-1F3B-9D3BC06C5D66}"/>
          </ac:spMkLst>
        </pc:spChg>
        <pc:spChg chg="mod">
          <ac:chgData name="Hujare, Sujitkumar Gajanan" userId="4b6e57e7-56ca-457a-b873-fac08c29062e" providerId="ADAL" clId="{DB302287-D234-4CFE-B60F-60E645899FD5}" dt="2026-01-17T14:36:19.345" v="1350" actId="6549"/>
          <ac:spMkLst>
            <pc:docMk/>
            <pc:sldMk cId="2792031104" sldId="274"/>
            <ac:spMk id="5" creationId="{91FBA33B-CA7D-B469-6673-75D53E7121ED}"/>
          </ac:spMkLst>
        </pc:spChg>
        <pc:spChg chg="mod">
          <ac:chgData name="Hujare, Sujitkumar Gajanan" userId="4b6e57e7-56ca-457a-b873-fac08c29062e" providerId="ADAL" clId="{DB302287-D234-4CFE-B60F-60E645899FD5}" dt="2026-01-17T14:38:04.110" v="1416" actId="5793"/>
          <ac:spMkLst>
            <pc:docMk/>
            <pc:sldMk cId="2792031104" sldId="274"/>
            <ac:spMk id="6" creationId="{E0984686-FDDA-202F-A915-79A7EF78839B}"/>
          </ac:spMkLst>
        </pc:spChg>
        <pc:spChg chg="add mod">
          <ac:chgData name="Hujare, Sujitkumar Gajanan" userId="4b6e57e7-56ca-457a-b873-fac08c29062e" providerId="ADAL" clId="{DB302287-D234-4CFE-B60F-60E645899FD5}" dt="2026-01-17T15:03:49.221" v="1908" actId="1076"/>
          <ac:spMkLst>
            <pc:docMk/>
            <pc:sldMk cId="2792031104" sldId="274"/>
            <ac:spMk id="7" creationId="{89D6204D-4A39-C94E-CE76-ED20A3D3C350}"/>
          </ac:spMkLst>
        </pc:spChg>
        <pc:spChg chg="mod">
          <ac:chgData name="Hujare, Sujitkumar Gajanan" userId="4b6e57e7-56ca-457a-b873-fac08c29062e" providerId="ADAL" clId="{DB302287-D234-4CFE-B60F-60E645899FD5}" dt="2026-01-17T15:07:37.688" v="1957" actId="12788"/>
          <ac:spMkLst>
            <pc:docMk/>
            <pc:sldMk cId="2792031104" sldId="274"/>
            <ac:spMk id="8" creationId="{2F7DC630-29F1-3A39-88C3-464DB4A9EA4B}"/>
          </ac:spMkLst>
        </pc:spChg>
        <pc:spChg chg="del mod">
          <ac:chgData name="Hujare, Sujitkumar Gajanan" userId="4b6e57e7-56ca-457a-b873-fac08c29062e" providerId="ADAL" clId="{DB302287-D234-4CFE-B60F-60E645899FD5}" dt="2026-01-17T14:39:08.590" v="1418" actId="478"/>
          <ac:spMkLst>
            <pc:docMk/>
            <pc:sldMk cId="2792031104" sldId="274"/>
            <ac:spMk id="9" creationId="{47D39831-A0CB-374A-3151-154B7D722E06}"/>
          </ac:spMkLst>
        </pc:spChg>
        <pc:spChg chg="add mod">
          <ac:chgData name="Hujare, Sujitkumar Gajanan" userId="4b6e57e7-56ca-457a-b873-fac08c29062e" providerId="ADAL" clId="{DB302287-D234-4CFE-B60F-60E645899FD5}" dt="2026-01-17T15:03:57.237" v="1910" actId="1076"/>
          <ac:spMkLst>
            <pc:docMk/>
            <pc:sldMk cId="2792031104" sldId="274"/>
            <ac:spMk id="10" creationId="{50612358-7991-1835-06AA-629382F768E1}"/>
          </ac:spMkLst>
        </pc:spChg>
        <pc:spChg chg="add mod">
          <ac:chgData name="Hujare, Sujitkumar Gajanan" userId="4b6e57e7-56ca-457a-b873-fac08c29062e" providerId="ADAL" clId="{DB302287-D234-4CFE-B60F-60E645899FD5}" dt="2026-01-17T15:04:06.690" v="1912" actId="1076"/>
          <ac:spMkLst>
            <pc:docMk/>
            <pc:sldMk cId="2792031104" sldId="274"/>
            <ac:spMk id="11" creationId="{EC615EF2-8710-CD7D-8A25-B1BB59182F45}"/>
          </ac:spMkLst>
        </pc:spChg>
        <pc:spChg chg="add mod">
          <ac:chgData name="Hujare, Sujitkumar Gajanan" userId="4b6e57e7-56ca-457a-b873-fac08c29062e" providerId="ADAL" clId="{DB302287-D234-4CFE-B60F-60E645899FD5}" dt="2026-01-17T15:04:14.137" v="1914" actId="1076"/>
          <ac:spMkLst>
            <pc:docMk/>
            <pc:sldMk cId="2792031104" sldId="274"/>
            <ac:spMk id="12" creationId="{63A16784-567B-E5EB-F700-4893C05CF73F}"/>
          </ac:spMkLst>
        </pc:spChg>
        <pc:graphicFrameChg chg="modGraphic">
          <ac:chgData name="Hujare, Sujitkumar Gajanan" userId="4b6e57e7-56ca-457a-b873-fac08c29062e" providerId="ADAL" clId="{DB302287-D234-4CFE-B60F-60E645899FD5}" dt="2026-01-17T14:35:50.667" v="1337"/>
          <ac:graphicFrameMkLst>
            <pc:docMk/>
            <pc:sldMk cId="2792031104" sldId="274"/>
            <ac:graphicFrameMk id="3" creationId="{C715E4F4-BD3C-8F22-7F54-DB29BAE36080}"/>
          </ac:graphicFrameMkLst>
        </pc:graphicFrame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D1FF8A-33AF-4B38-855C-3B2CE941A07A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F88F24-4041-4D6D-9455-A01A874F20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5945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F88F24-4041-4D6D-9455-A01A874F204A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4764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746A5-D57F-FE51-3587-0D477668DC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2360A2-A30E-67DA-D021-6C91B6839B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9FD04-BF33-C164-339F-D44DD59DB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4FA82-9FCC-4F80-A41E-9C6FA9CC4B05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A5E6A-5485-41B2-2043-E86CF2580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06D19-37E9-8A93-14C9-292BDE9F6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82C9F-C910-4D97-B65B-27B04B28B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7728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48884-A75C-0DC1-3F37-AFE52B569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D84DB7-773F-31E6-07A5-3D6807AFD8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F100C-60F1-948B-81AE-1FD79D4BA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4FA82-9FCC-4F80-A41E-9C6FA9CC4B05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069581-2D20-1ED6-2531-1DB9A03B9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6C2866-6CB5-5E2E-D472-1BB9CCA95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82C9F-C910-4D97-B65B-27B04B28B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1867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E1E7C2-B4E7-DEF2-087D-B6DD3A129E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782E46-FF05-83F4-0B0F-D3A953E75F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3197FE-D2BC-9AB8-6E8F-A6600E0CA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4FA82-9FCC-4F80-A41E-9C6FA9CC4B05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5256BA-CD9F-77D5-9F67-22D406F5C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956D90-2533-6B02-CDC7-D657031B9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82C9F-C910-4D97-B65B-27B04B28B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5120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C656F-BF84-45AD-F82D-C0286CCB2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0E181-EFAC-1BB8-AB52-7D91DC713F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FA2888-B96A-E79D-6221-F5E057634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4FA82-9FCC-4F80-A41E-9C6FA9CC4B05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1C07B-527F-0CB1-4F57-BFF101F27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4CA538-43BD-D557-C203-0C19CE43D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82C9F-C910-4D97-B65B-27B04B28B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4798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D2BBF-B553-AF18-A4CC-2AD53609F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C9DCD4-53ED-108B-755A-BFC592BC9B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9CFBA-287A-5EF8-EFCD-B23C05C6B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4FA82-9FCC-4F80-A41E-9C6FA9CC4B05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65004-F0EB-2F86-B7D6-8A92ECE15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316BD-60B8-428C-CA84-B914F654F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82C9F-C910-4D97-B65B-27B04B28B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1078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55A7A-25C0-BB7D-0731-783EC2F8A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28627-C9AF-ECF9-4E2B-9939329753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41C981-5C75-8855-499A-0D17C46C4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ACC824-0131-A355-C781-F78BB9D7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4FA82-9FCC-4F80-A41E-9C6FA9CC4B05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A3ABE7-ED95-F040-C470-CDAAC9BC4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056A34-4E0C-F3BE-144F-79E147855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82C9F-C910-4D97-B65B-27B04B28B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6611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17436-F8C0-4A60-8A03-31F2D25C6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75C635-E8C8-9AE6-09B8-19B3F23F3E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ADB58-6550-F4D2-2EFF-BB789FB841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FBF969-ADB5-0FFA-BB53-1DB790FD4B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A79DE7-DC74-C5FA-3B9D-2799C913EE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624D43-BD29-9B59-07E9-ADFF520C9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4FA82-9FCC-4F80-A41E-9C6FA9CC4B05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041D47-BD14-59C3-1768-372E42A59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F94713-A01D-0A1A-FC3A-F937B9287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82C9F-C910-4D97-B65B-27B04B28B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8882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BACE7-930F-E1E4-0886-56DB0C56F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377F43-1081-3E7B-C7C7-F2BFDE993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4FA82-9FCC-4F80-A41E-9C6FA9CC4B05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B7995F-9E26-BED4-F0D1-8CB5D0198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488A59-27C3-2008-E04A-DCE40ADE6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82C9F-C910-4D97-B65B-27B04B28B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7860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D7B406-5FC4-D2A4-F819-A59152DC0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4FA82-9FCC-4F80-A41E-9C6FA9CC4B05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5A7ED9-FBF6-CDFD-6E91-F08766B89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451011-BF76-26D3-DF1C-ABB3FFFBA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82C9F-C910-4D97-B65B-27B04B28B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1564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55D66-23E1-EB59-A78B-D93A38662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E64C8-A2FB-D78D-D609-4C455CF85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F6382B-DB52-CF64-8672-02C4D7FEA1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41428F-C41D-B9C7-8883-B82BC4BDD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4FA82-9FCC-4F80-A41E-9C6FA9CC4B05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928476-D614-C8B3-9934-80A444029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B32D39-1161-BD28-17D3-84ADCFBEE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82C9F-C910-4D97-B65B-27B04B28B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8447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A3DD3-DAAC-7258-BB3D-E724D4680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56A065-1815-5B0E-CD5C-CAF194B19F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C2E3BF-1B4A-0883-988D-BA850577C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E4A33F-D605-4A27-C499-9AF633017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4FA82-9FCC-4F80-A41E-9C6FA9CC4B05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F7890E-DC44-6B5A-35AE-990CE98DB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ABEFE-66AD-29DE-0A43-F732AF20C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82C9F-C910-4D97-B65B-27B04B28B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2014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3F022F-FF6D-755F-BF41-2BC466D44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55D4C4-4ED2-F366-E7B2-6375A1524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06AA5F-671C-CEE5-8FEC-6AA8FA156A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B04FA82-9FCC-4F80-A41E-9C6FA9CC4B05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E813B-0646-7A36-8869-E7C84C4FE3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6DC450-0122-32AB-808F-ACB8F1F600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982C9F-C910-4D97-B65B-27B04B28B4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1793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F42DFC-7BE0-444E-F5FE-E8C59F404C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45B7E6-7D65-4A08-4113-8FD96D46AC9E}"/>
              </a:ext>
            </a:extLst>
          </p:cNvPr>
          <p:cNvSpPr/>
          <p:nvPr/>
        </p:nvSpPr>
        <p:spPr>
          <a:xfrm>
            <a:off x="-31344" y="0"/>
            <a:ext cx="77089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E6E5B322-421F-7C52-CD2A-E44BC1F1F20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99061731"/>
                  </p:ext>
                </p:extLst>
              </p:nvPr>
            </p:nvGraphicFramePr>
            <p:xfrm>
              <a:off x="6934496" y="352416"/>
              <a:ext cx="10686942" cy="673844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0686942" cy="6738447"/>
                    </a:xfrm>
                    <a:prstGeom prst="rect">
                      <a:avLst/>
                    </a:prstGeom>
                  </am3d:spPr>
                  <am3d:camera>
                    <am3d:pos x="0" y="0" z="545464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4157" d="1000000"/>
                    <am3d:preTrans dx="106837" dy="22778" dz="-184831"/>
                    <am3d:scale>
                      <am3d:sx n="1000000" d="1000000"/>
                      <am3d:sy n="1000000" d="1000000"/>
                      <am3d:sz n="1000000" d="1000000"/>
                    </am3d:scale>
                    <am3d:rot ax="-10799999" az="-1079999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421112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E6E5B322-421F-7C52-CD2A-E44BC1F1F2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34496" y="352416"/>
                <a:ext cx="10686942" cy="6738447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5AAB3DEB-2D68-CCEB-D7AF-8C9B858C9678}"/>
              </a:ext>
            </a:extLst>
          </p:cNvPr>
          <p:cNvSpPr txBox="1"/>
          <p:nvPr/>
        </p:nvSpPr>
        <p:spPr>
          <a:xfrm>
            <a:off x="694461" y="1161434"/>
            <a:ext cx="103672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CO2 Emission Prediction for Vehicle  </a:t>
            </a:r>
          </a:p>
          <a:p>
            <a:r>
              <a:rPr lang="en-US" sz="2800" dirty="0">
                <a:solidFill>
                  <a:schemeClr val="bg1"/>
                </a:solidFill>
              </a:rPr>
              <a:t>using Machine Learning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2757C2-5F9C-1B32-C0FE-F76DEFB93626}"/>
              </a:ext>
            </a:extLst>
          </p:cNvPr>
          <p:cNvSpPr txBox="1"/>
          <p:nvPr/>
        </p:nvSpPr>
        <p:spPr>
          <a:xfrm>
            <a:off x="797668" y="4584554"/>
            <a:ext cx="31128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Presented By : 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Sujitkumar Hujare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PRN: 24020448074</a:t>
            </a:r>
          </a:p>
          <a:p>
            <a:r>
              <a:rPr lang="en-US" dirty="0">
                <a:solidFill>
                  <a:schemeClr val="bg1"/>
                </a:solidFill>
              </a:rPr>
              <a:t>Machine Learning </a:t>
            </a:r>
          </a:p>
          <a:p>
            <a:r>
              <a:rPr lang="en-US" dirty="0">
                <a:solidFill>
                  <a:schemeClr val="bg1"/>
                </a:solidFill>
              </a:rPr>
              <a:t>January 2026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DFF43D-E9DF-7743-207C-AE1D6AA1D252}"/>
              </a:ext>
            </a:extLst>
          </p:cNvPr>
          <p:cNvSpPr txBox="1"/>
          <p:nvPr/>
        </p:nvSpPr>
        <p:spPr>
          <a:xfrm>
            <a:off x="694461" y="2386504"/>
            <a:ext cx="61736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A Comparative Study of Regression Models for Vehicle Emission Forecasting</a:t>
            </a:r>
          </a:p>
          <a:p>
            <a:endParaRPr lang="en-IN" sz="28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76A2D4-8BAB-0A79-3310-25B50E8C6762}"/>
              </a:ext>
            </a:extLst>
          </p:cNvPr>
          <p:cNvSpPr txBox="1"/>
          <p:nvPr/>
        </p:nvSpPr>
        <p:spPr>
          <a:xfrm>
            <a:off x="0" y="-457895"/>
            <a:ext cx="53749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Sujitkumar Hujare (24020448074)</a:t>
            </a:r>
          </a:p>
          <a:p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D04399F-AE4F-AEA7-1043-63FE7509C575}"/>
              </a:ext>
            </a:extLst>
          </p:cNvPr>
          <p:cNvSpPr/>
          <p:nvPr/>
        </p:nvSpPr>
        <p:spPr>
          <a:xfrm>
            <a:off x="18026241" y="0"/>
            <a:ext cx="83946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3E220D-F49A-3C78-D196-972B74A852AE}"/>
              </a:ext>
            </a:extLst>
          </p:cNvPr>
          <p:cNvSpPr txBox="1"/>
          <p:nvPr/>
        </p:nvSpPr>
        <p:spPr>
          <a:xfrm>
            <a:off x="20104128" y="452336"/>
            <a:ext cx="53761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Problem Statement 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E06F79-DF87-D2A4-CEC8-C054E9F1F10E}"/>
              </a:ext>
            </a:extLst>
          </p:cNvPr>
          <p:cNvSpPr txBox="1"/>
          <p:nvPr/>
        </p:nvSpPr>
        <p:spPr>
          <a:xfrm>
            <a:off x="18507981" y="1405411"/>
            <a:ext cx="6108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The Challenge:</a:t>
            </a:r>
            <a:endParaRPr lang="en-IN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 Vehicle emissions contribute significantly to air pollution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Need accurate predictions for environmental compliance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Consumers need emission estimates before purchase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AB2BE5-8AB1-B162-2BDD-53B4BEC85C6B}"/>
              </a:ext>
            </a:extLst>
          </p:cNvPr>
          <p:cNvSpPr txBox="1"/>
          <p:nvPr/>
        </p:nvSpPr>
        <p:spPr>
          <a:xfrm>
            <a:off x="18660381" y="2700545"/>
            <a:ext cx="61087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IN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chemeClr val="bg1"/>
                </a:solidFill>
              </a:rPr>
              <a:t>Use Case:</a:t>
            </a:r>
            <a:endParaRPr lang="en-IN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Predict CO2 emissions based on vehicle specifications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Help manufacturers optimize engine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Support environmental policy decisions</a:t>
            </a:r>
          </a:p>
          <a:p>
            <a:br>
              <a:rPr lang="en-IN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0B0F7A-8169-6612-A0B3-55309CA6E3CA}"/>
              </a:ext>
            </a:extLst>
          </p:cNvPr>
          <p:cNvSpPr txBox="1"/>
          <p:nvPr/>
        </p:nvSpPr>
        <p:spPr>
          <a:xfrm>
            <a:off x="18660381" y="4826675"/>
            <a:ext cx="61087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IN" dirty="0">
                <a:solidFill>
                  <a:schemeClr val="bg1"/>
                </a:solidFill>
              </a:rPr>
            </a:br>
            <a:r>
              <a:rPr lang="en-IN" b="1" dirty="0">
                <a:solidFill>
                  <a:schemeClr val="bg1"/>
                </a:solidFill>
              </a:rPr>
              <a:t>Real-World Applications:</a:t>
            </a:r>
            <a:endParaRPr lang="en-IN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🚗 Automotive industry quality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🌍 Environmental impact assessments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📊 Regulatory compliance reporting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💰 Carbon tax calculations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93426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113085-A1C4-8100-9B5B-383B7CF1E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0F60A51-B578-3BFC-EF03-91F7DDC702D4}"/>
              </a:ext>
            </a:extLst>
          </p:cNvPr>
          <p:cNvSpPr/>
          <p:nvPr/>
        </p:nvSpPr>
        <p:spPr>
          <a:xfrm>
            <a:off x="0" y="0"/>
            <a:ext cx="12192000" cy="447402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30FBE596-F435-7F9B-0BB1-BC2D76DD155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67564529"/>
                  </p:ext>
                </p:extLst>
              </p:nvPr>
            </p:nvGraphicFramePr>
            <p:xfrm>
              <a:off x="3366003" y="0"/>
              <a:ext cx="5044402" cy="7081198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044402" cy="7081198"/>
                    </a:xfrm>
                    <a:prstGeom prst="rect">
                      <a:avLst/>
                    </a:prstGeom>
                  </am3d:spPr>
                  <am3d:camera>
                    <am3d:pos x="0" y="0" z="545464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4157" d="1000000"/>
                    <am3d:preTrans dx="106837" dy="22778" dz="-184831"/>
                    <am3d:scale>
                      <am3d:sx n="1000000" d="1000000"/>
                      <am3d:sy n="1000000" d="1000000"/>
                      <am3d:sz n="1000000" d="1000000"/>
                    </am3d:scale>
                    <am3d:rot ax="20400000" ay="108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216367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30FBE596-F435-7F9B-0BB1-BC2D76DD155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66003" y="0"/>
                <a:ext cx="5044402" cy="7081198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DC8DDA8F-460E-30DF-6024-4AD5D25D505F}"/>
              </a:ext>
            </a:extLst>
          </p:cNvPr>
          <p:cNvSpPr txBox="1"/>
          <p:nvPr/>
        </p:nvSpPr>
        <p:spPr>
          <a:xfrm>
            <a:off x="3407924" y="158234"/>
            <a:ext cx="5376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>
                    <a:lumMod val="85000"/>
                  </a:schemeClr>
                </a:solidFill>
              </a:rPr>
              <a:t>CONCLUSION &amp; NEXT STEPS</a:t>
            </a:r>
            <a:endParaRPr lang="en-IN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832EB3-1DEC-1870-2C96-0181945186B6}"/>
              </a:ext>
            </a:extLst>
          </p:cNvPr>
          <p:cNvSpPr txBox="1"/>
          <p:nvPr/>
        </p:nvSpPr>
        <p:spPr>
          <a:xfrm>
            <a:off x="215780" y="840425"/>
            <a:ext cx="383177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Key Achievements: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Successfully predicted CO2 emissions with 76-81% accuracy 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Evaluated 4 different ML algorithms 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Delivered production-ready model 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Created comprehensive comparison framework 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B0F2C8-CCF1-1F44-D00D-BA29E30EC32D}"/>
              </a:ext>
            </a:extLst>
          </p:cNvPr>
          <p:cNvSpPr txBox="1"/>
          <p:nvPr/>
        </p:nvSpPr>
        <p:spPr>
          <a:xfrm>
            <a:off x="215780" y="4561114"/>
            <a:ext cx="383177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Next Steps: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Deploy model as web 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Integrate with vehicle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 real-time prediction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Expand to include electric vehicles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AD88D7-CD8B-BE6C-B2DC-8A131E2CD634}"/>
              </a:ext>
            </a:extLst>
          </p:cNvPr>
          <p:cNvSpPr txBox="1"/>
          <p:nvPr/>
        </p:nvSpPr>
        <p:spPr>
          <a:xfrm>
            <a:off x="8360229" y="4561114"/>
            <a:ext cx="383177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Impact: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Supports environmental compliance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Helps manufacturers optimize designs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Enables informed consumer decisions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6B8CD6-5B6E-A3D5-6B20-D932201DF9C5}"/>
              </a:ext>
            </a:extLst>
          </p:cNvPr>
          <p:cNvSpPr txBox="1"/>
          <p:nvPr/>
        </p:nvSpPr>
        <p:spPr>
          <a:xfrm>
            <a:off x="8144449" y="944352"/>
            <a:ext cx="383177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Key Findings: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Best Feature: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Fuel Consumption (R² = 0.8071)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Best Model: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Random Forest</a:t>
            </a:r>
            <a:br>
              <a:rPr lang="en-US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(R² = 0.8158)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Selected Model: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Linear Regression (Best balance)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Insight: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Simple models can be highly effective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7EF466-AE38-D14D-B082-73AF9738ADAA}"/>
              </a:ext>
            </a:extLst>
          </p:cNvPr>
          <p:cNvSpPr txBox="1"/>
          <p:nvPr/>
        </p:nvSpPr>
        <p:spPr>
          <a:xfrm>
            <a:off x="4900888" y="8185400"/>
            <a:ext cx="2331395" cy="579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Thank You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21935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85634C-250A-052E-9CC7-663A9EF788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D056553-7B76-3E88-F6A5-2B4677BC7DDB}"/>
              </a:ext>
            </a:extLst>
          </p:cNvPr>
          <p:cNvSpPr/>
          <p:nvPr/>
        </p:nvSpPr>
        <p:spPr>
          <a:xfrm>
            <a:off x="0" y="0"/>
            <a:ext cx="12192000" cy="50673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B6AB9F68-B064-A7B2-299B-41A81BD0199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70410920"/>
                  </p:ext>
                </p:extLst>
              </p:nvPr>
            </p:nvGraphicFramePr>
            <p:xfrm>
              <a:off x="3230895" y="-7548127"/>
              <a:ext cx="5044403" cy="708119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044403" cy="7081199"/>
                    </a:xfrm>
                    <a:prstGeom prst="rect">
                      <a:avLst/>
                    </a:prstGeom>
                  </am3d:spPr>
                  <am3d:camera>
                    <am3d:pos x="0" y="0" z="545464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4157" d="1000000"/>
                    <am3d:preTrans dx="106837" dy="22778" dz="-184831"/>
                    <am3d:scale>
                      <am3d:sx n="1000000" d="1000000"/>
                      <am3d:sy n="1000000" d="1000000"/>
                      <am3d:sz n="1000000" d="1000000"/>
                    </am3d:scale>
                    <am3d:rot ax="20400000" ay="108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216367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B6AB9F68-B064-A7B2-299B-41A81BD0199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30895" y="-7548127"/>
                <a:ext cx="5044403" cy="7081199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A578282A-AD88-6BA7-71B5-5A96B71875C0}"/>
              </a:ext>
            </a:extLst>
          </p:cNvPr>
          <p:cNvSpPr txBox="1"/>
          <p:nvPr/>
        </p:nvSpPr>
        <p:spPr>
          <a:xfrm>
            <a:off x="4930303" y="3139324"/>
            <a:ext cx="2331395" cy="579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Thank You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65064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1FC43B-DD28-DCD7-4012-12A05307AD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DE5F62D-CF61-AA49-5ED5-C3B38996B408}"/>
              </a:ext>
            </a:extLst>
          </p:cNvPr>
          <p:cNvSpPr/>
          <p:nvPr/>
        </p:nvSpPr>
        <p:spPr>
          <a:xfrm>
            <a:off x="3887060" y="0"/>
            <a:ext cx="83946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A662295D-D944-3A8C-93A9-1D16D770043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43020554"/>
                  </p:ext>
                </p:extLst>
              </p:nvPr>
            </p:nvGraphicFramePr>
            <p:xfrm>
              <a:off x="-4749704" y="1405411"/>
              <a:ext cx="8394652" cy="367385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8394652" cy="3673850"/>
                    </a:xfrm>
                    <a:prstGeom prst="rect">
                      <a:avLst/>
                    </a:prstGeom>
                  </am3d:spPr>
                  <am3d:camera>
                    <am3d:pos x="0" y="0" z="545464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4157" d="1000000"/>
                    <am3d:preTrans dx="106837" dy="22778" dz="-184831"/>
                    <am3d:scale>
                      <am3d:sx n="1000000" d="1000000"/>
                      <am3d:sy n="1000000" d="1000000"/>
                      <am3d:sz n="1000000" d="1000000"/>
                    </am3d:scale>
                    <am3d:rot ax="10682176" ay="-1915758" az="-1073767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216367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A662295D-D944-3A8C-93A9-1D16D770043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4749704" y="1405411"/>
                <a:ext cx="8394652" cy="367385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F425278E-6D8B-0431-70C3-AEA9FD868FE1}"/>
              </a:ext>
            </a:extLst>
          </p:cNvPr>
          <p:cNvSpPr txBox="1"/>
          <p:nvPr/>
        </p:nvSpPr>
        <p:spPr>
          <a:xfrm>
            <a:off x="5964947" y="452336"/>
            <a:ext cx="53761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Problem Statement 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23421F-9813-1340-0086-F5627756B5CD}"/>
              </a:ext>
            </a:extLst>
          </p:cNvPr>
          <p:cNvSpPr txBox="1"/>
          <p:nvPr/>
        </p:nvSpPr>
        <p:spPr>
          <a:xfrm>
            <a:off x="4368800" y="1405411"/>
            <a:ext cx="6108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The Challenge:</a:t>
            </a:r>
            <a:endParaRPr lang="en-IN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Vehicle emissions contribute significantly to air pollution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Need accurate predictions for environmental compliance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Consumers need emission estimates before purchase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0F4FC8-9798-12F0-22E7-0CBBCCB5699D}"/>
              </a:ext>
            </a:extLst>
          </p:cNvPr>
          <p:cNvSpPr txBox="1"/>
          <p:nvPr/>
        </p:nvSpPr>
        <p:spPr>
          <a:xfrm>
            <a:off x="4521200" y="2700545"/>
            <a:ext cx="61087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IN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chemeClr val="bg1"/>
                </a:solidFill>
              </a:rPr>
              <a:t>Use Case:</a:t>
            </a:r>
            <a:endParaRPr lang="en-IN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Predict CO2 emissions based on vehicle specifications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Help manufacturers optimize engine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Support environmental policy decisions</a:t>
            </a:r>
          </a:p>
          <a:p>
            <a:br>
              <a:rPr lang="en-IN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E98538-219D-89EA-65A6-700C445B98EE}"/>
              </a:ext>
            </a:extLst>
          </p:cNvPr>
          <p:cNvSpPr txBox="1"/>
          <p:nvPr/>
        </p:nvSpPr>
        <p:spPr>
          <a:xfrm>
            <a:off x="4521200" y="4826675"/>
            <a:ext cx="61087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IN" dirty="0">
                <a:solidFill>
                  <a:schemeClr val="bg1"/>
                </a:solidFill>
              </a:rPr>
            </a:br>
            <a:r>
              <a:rPr lang="en-IN" b="1" dirty="0">
                <a:solidFill>
                  <a:schemeClr val="bg1"/>
                </a:solidFill>
              </a:rPr>
              <a:t>Real-World Applications:</a:t>
            </a:r>
            <a:endParaRPr lang="en-IN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🚗 Automotive industry quality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🌍 Environmental impact assessments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📊 Regulatory compliance reporting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💰 Carbon tax calculations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D4E4E9-6B80-552B-B93C-7255928010E1}"/>
              </a:ext>
            </a:extLst>
          </p:cNvPr>
          <p:cNvSpPr txBox="1"/>
          <p:nvPr/>
        </p:nvSpPr>
        <p:spPr>
          <a:xfrm>
            <a:off x="318360" y="-3123848"/>
            <a:ext cx="35687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Dataset Statistics: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 Source: FuelConsumptionCo2.csv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Total Records: 1,067 vehicles (2014 models)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Data Quality: No missing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Features: 13 attributes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C9D04F-A37C-4041-BB80-0DF57FADB6C9}"/>
              </a:ext>
            </a:extLst>
          </p:cNvPr>
          <p:cNvSpPr txBox="1"/>
          <p:nvPr/>
        </p:nvSpPr>
        <p:spPr>
          <a:xfrm>
            <a:off x="4074384" y="-3136186"/>
            <a:ext cx="38735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Key Features Used: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Engine Size (1.0 - 8.4 </a:t>
            </a:r>
            <a:r>
              <a:rPr lang="en-IN" dirty="0" err="1">
                <a:solidFill>
                  <a:schemeClr val="bg1"/>
                </a:solidFill>
              </a:rPr>
              <a:t>liters</a:t>
            </a:r>
            <a:r>
              <a:rPr lang="en-IN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Number of Cylinders  (3 - 12)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Fuel Consumption (Combined city/highway)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Target: CO2 Emissions (108 - 488 g/km)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262BE2-E155-5D72-A797-02D8BC89FC5B}"/>
              </a:ext>
            </a:extLst>
          </p:cNvPr>
          <p:cNvSpPr txBox="1"/>
          <p:nvPr/>
        </p:nvSpPr>
        <p:spPr>
          <a:xfrm>
            <a:off x="8284436" y="-3136186"/>
            <a:ext cx="31464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Data Characteristics: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Clean, pre-processed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Strong correlation between features and target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Suitable for regression analysis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8DE267-09CA-BF26-31A6-B875E941B215}"/>
              </a:ext>
            </a:extLst>
          </p:cNvPr>
          <p:cNvSpPr txBox="1"/>
          <p:nvPr/>
        </p:nvSpPr>
        <p:spPr>
          <a:xfrm>
            <a:off x="4253409" y="-3837188"/>
            <a:ext cx="53761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</a:rPr>
              <a:t>DATA OVERVIEW</a:t>
            </a:r>
            <a:endParaRPr lang="en-I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48236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A615F2-339A-511D-32D4-026D62B512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8D3F4F8-A47C-8377-E4DB-0CC5EE27111B}"/>
              </a:ext>
            </a:extLst>
          </p:cNvPr>
          <p:cNvSpPr/>
          <p:nvPr/>
        </p:nvSpPr>
        <p:spPr>
          <a:xfrm>
            <a:off x="0" y="0"/>
            <a:ext cx="12192000" cy="50673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68B47D25-FE69-D006-4A57-481DF5B094F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77442587"/>
                  </p:ext>
                </p:extLst>
              </p:nvPr>
            </p:nvGraphicFramePr>
            <p:xfrm>
              <a:off x="1007012" y="3533553"/>
              <a:ext cx="9746173" cy="279821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746173" cy="2798217"/>
                    </a:xfrm>
                    <a:prstGeom prst="rect">
                      <a:avLst/>
                    </a:prstGeom>
                  </am3d:spPr>
                  <am3d:camera>
                    <am3d:pos x="0" y="0" z="545464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4157" d="1000000"/>
                    <am3d:preTrans dx="106837" dy="22778" dz="-184831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216367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68B47D25-FE69-D006-4A57-481DF5B094F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07012" y="3533553"/>
                <a:ext cx="9746173" cy="2798217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DB9F2B9E-03E5-7E8A-125C-D45802BED2D2}"/>
              </a:ext>
            </a:extLst>
          </p:cNvPr>
          <p:cNvSpPr txBox="1"/>
          <p:nvPr/>
        </p:nvSpPr>
        <p:spPr>
          <a:xfrm>
            <a:off x="187324" y="936675"/>
            <a:ext cx="35687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Dataset Statistics: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 Source: FuelConsumptionCo2.csv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Total Records: 1,067 vehicles (2014 models)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Data Quality: No missing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Features: 13 attributes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639285-7CC0-86A9-3A80-ED8E3E2C200B}"/>
              </a:ext>
            </a:extLst>
          </p:cNvPr>
          <p:cNvSpPr txBox="1"/>
          <p:nvPr/>
        </p:nvSpPr>
        <p:spPr>
          <a:xfrm>
            <a:off x="3943348" y="924337"/>
            <a:ext cx="38735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Key Features Used: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Engine Size (1.0 - 8.4 </a:t>
            </a:r>
            <a:r>
              <a:rPr lang="en-IN" dirty="0" err="1">
                <a:solidFill>
                  <a:schemeClr val="bg1"/>
                </a:solidFill>
              </a:rPr>
              <a:t>liters</a:t>
            </a:r>
            <a:r>
              <a:rPr lang="en-IN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Number of Cylinders  (3 - 12)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Fuel Consumption (Combined city/highway)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Target: CO2 Emissions (108 - 488 g/km)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AB53C1-B147-7055-7211-85366EF7B5CE}"/>
              </a:ext>
            </a:extLst>
          </p:cNvPr>
          <p:cNvSpPr txBox="1"/>
          <p:nvPr/>
        </p:nvSpPr>
        <p:spPr>
          <a:xfrm>
            <a:off x="8153400" y="924337"/>
            <a:ext cx="31464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Data Characteristics: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Clean, pre-processed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Strong correlation between features and target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Suitable for regression analysis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BF08AD-154E-91AA-7137-A2F75B83A9C5}"/>
              </a:ext>
            </a:extLst>
          </p:cNvPr>
          <p:cNvSpPr txBox="1"/>
          <p:nvPr/>
        </p:nvSpPr>
        <p:spPr>
          <a:xfrm>
            <a:off x="4122373" y="223335"/>
            <a:ext cx="53761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</a:rPr>
              <a:t>DATA OVERVIEW</a:t>
            </a:r>
            <a:endParaRPr lang="en-IN" sz="20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6E4985-BABB-0B3E-087B-8B7E0DAAFD76}"/>
              </a:ext>
            </a:extLst>
          </p:cNvPr>
          <p:cNvSpPr txBox="1"/>
          <p:nvPr/>
        </p:nvSpPr>
        <p:spPr>
          <a:xfrm>
            <a:off x="-5996446" y="158935"/>
            <a:ext cx="5376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MODEL SELECTION APPROACH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5D66850-F644-971C-2AFB-BADE5D8B448C}"/>
              </a:ext>
            </a:extLst>
          </p:cNvPr>
          <p:cNvSpPr txBox="1"/>
          <p:nvPr/>
        </p:nvSpPr>
        <p:spPr>
          <a:xfrm>
            <a:off x="-7200972" y="924337"/>
            <a:ext cx="609491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Methodology: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Data Loading &amp; Exploration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Feature Selection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Train-Test Split (80/20)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Model Training (4 Algorithms)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Performance Evaluation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Model Comparison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6B012A0-D455-2C92-E559-6163813A321D}"/>
              </a:ext>
            </a:extLst>
          </p:cNvPr>
          <p:cNvSpPr txBox="1"/>
          <p:nvPr/>
        </p:nvSpPr>
        <p:spPr>
          <a:xfrm>
            <a:off x="-7200974" y="4962084"/>
            <a:ext cx="609491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Models Evaluated: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Linear Regression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Decision Tree Regressor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Random Forest Regressor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Polynomial Regression (Degree 2)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C10839-5CCA-4B96-8AA5-3DCBD5888DBB}"/>
              </a:ext>
            </a:extLst>
          </p:cNvPr>
          <p:cNvSpPr txBox="1"/>
          <p:nvPr/>
        </p:nvSpPr>
        <p:spPr>
          <a:xfrm>
            <a:off x="-7200974" y="3327042"/>
            <a:ext cx="60949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Evaluation Metrics: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R² Score - Variance explained (higher is better)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RMSE - Root Mean Squared Error (lower is better)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MAE - Mean Absolute Error (lower is better)</a:t>
            </a:r>
          </a:p>
        </p:txBody>
      </p:sp>
    </p:spTree>
    <p:extLst>
      <p:ext uri="{BB962C8B-B14F-4D97-AF65-F5344CB8AC3E}">
        <p14:creationId xmlns:p14="http://schemas.microsoft.com/office/powerpoint/2010/main" val="1537582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BFA2AC-C024-A76C-6206-8CDF5A9995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9AA2775-8DEF-76B6-8C5E-9E3AA9933BA0}"/>
              </a:ext>
            </a:extLst>
          </p:cNvPr>
          <p:cNvSpPr/>
          <p:nvPr/>
        </p:nvSpPr>
        <p:spPr>
          <a:xfrm>
            <a:off x="0" y="0"/>
            <a:ext cx="86868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A96B125A-85BF-C97B-868F-EA2AEC91A5A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73934836"/>
                  </p:ext>
                </p:extLst>
              </p:nvPr>
            </p:nvGraphicFramePr>
            <p:xfrm flipH="1">
              <a:off x="3498257" y="-12644293"/>
              <a:ext cx="32685856" cy="29263003"/>
            </p:xfrm>
            <a:graphic>
              <a:graphicData uri="http://schemas.microsoft.com/office/drawing/2017/model3d">
                <am3d:model3d r:embed="rId2">
                  <am3d:spPr>
                    <a:xfrm flipH="1">
                      <a:off x="0" y="0"/>
                      <a:ext cx="32685856" cy="29263003"/>
                    </a:xfrm>
                    <a:prstGeom prst="rect">
                      <a:avLst/>
                    </a:prstGeom>
                  </am3d:spPr>
                  <am3d:camera>
                    <am3d:pos x="0" y="0" z="545464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4157" d="1000000"/>
                    <am3d:preTrans dx="106837" dy="22778" dz="-184831"/>
                    <am3d:scale>
                      <am3d:sx n="1000000" d="1000000"/>
                      <am3d:sy n="1000000" d="1000000"/>
                      <am3d:sz n="1000000" d="1000000"/>
                    </am3d:scale>
                    <am3d:rot ax="547026" ay="-1880537" az="-28630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662112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A96B125A-85BF-C97B-868F-EA2AEC91A5A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3498257" y="-12644293"/>
                <a:ext cx="32685856" cy="29263003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69A840FD-B2B1-1BE5-6869-227B8DD4635E}"/>
              </a:ext>
            </a:extLst>
          </p:cNvPr>
          <p:cNvSpPr txBox="1"/>
          <p:nvPr/>
        </p:nvSpPr>
        <p:spPr>
          <a:xfrm>
            <a:off x="1655323" y="206143"/>
            <a:ext cx="5376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MODEL SELECTION APPROACH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6A694-1E68-9FE1-77DD-6CCD775682E6}"/>
              </a:ext>
            </a:extLst>
          </p:cNvPr>
          <p:cNvSpPr txBox="1"/>
          <p:nvPr/>
        </p:nvSpPr>
        <p:spPr>
          <a:xfrm>
            <a:off x="450797" y="971545"/>
            <a:ext cx="609491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Methodology: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Data Loading &amp; Exploration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Feature Selection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Train-Test Split (80/20)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Model Training (4 Algorithms)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Performance Evaluation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Model Comparison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09E1F7-6178-868C-CFE6-E4DCEF255A0A}"/>
              </a:ext>
            </a:extLst>
          </p:cNvPr>
          <p:cNvSpPr txBox="1"/>
          <p:nvPr/>
        </p:nvSpPr>
        <p:spPr>
          <a:xfrm>
            <a:off x="450795" y="5009292"/>
            <a:ext cx="609491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Models Evaluated: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Linear Regression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Decision Tree Regressor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Random Forest Regressor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Polynomial Regression (Degree 2)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BBB309-71E3-A96B-BF81-D3AF9E4A091C}"/>
              </a:ext>
            </a:extLst>
          </p:cNvPr>
          <p:cNvSpPr txBox="1"/>
          <p:nvPr/>
        </p:nvSpPr>
        <p:spPr>
          <a:xfrm>
            <a:off x="450795" y="3374250"/>
            <a:ext cx="60949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Evaluation Metrics: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R² Score - Variance explained (higher is better)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RMSE - Root Mean Squared Error (lower is better)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MAE - Mean Absolute Error (lower is better)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AB45798-5D81-D4F4-3F1C-4738EDAE295E}"/>
              </a:ext>
            </a:extLst>
          </p:cNvPr>
          <p:cNvSpPr/>
          <p:nvPr/>
        </p:nvSpPr>
        <p:spPr>
          <a:xfrm>
            <a:off x="3505200" y="9510319"/>
            <a:ext cx="86868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C7055F-9F0A-33DE-457F-8704131540B4}"/>
              </a:ext>
            </a:extLst>
          </p:cNvPr>
          <p:cNvSpPr txBox="1"/>
          <p:nvPr/>
        </p:nvSpPr>
        <p:spPr>
          <a:xfrm>
            <a:off x="6198083" y="10173730"/>
            <a:ext cx="5376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MODEL COMPARISON RESULTS</a:t>
            </a:r>
            <a:endParaRPr lang="en-IN" dirty="0">
              <a:solidFill>
                <a:schemeClr val="bg1"/>
              </a:solidFill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AFDE98D5-B41E-A063-2387-1F61FFCD5A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7284699"/>
              </p:ext>
            </p:extLst>
          </p:nvPr>
        </p:nvGraphicFramePr>
        <p:xfrm>
          <a:off x="1557996" y="13833828"/>
          <a:ext cx="10718991" cy="1879600"/>
        </p:xfrm>
        <a:graphic>
          <a:graphicData uri="http://schemas.openxmlformats.org/drawingml/2006/table">
            <a:tbl>
              <a:tblPr/>
              <a:tblGrid>
                <a:gridCol w="1955991">
                  <a:extLst>
                    <a:ext uri="{9D8B030D-6E8A-4147-A177-3AD203B41FA5}">
                      <a16:colId xmlns:a16="http://schemas.microsoft.com/office/drawing/2014/main" val="2937184226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625291736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4291235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758821826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07184613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72844000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Model</a:t>
                      </a:r>
                      <a:endParaRPr lang="en-IN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R² Score</a:t>
                      </a:r>
                      <a:endParaRPr lang="en-IN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RMSE</a:t>
                      </a:r>
                      <a:endParaRPr lang="en-IN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MAE</a:t>
                      </a:r>
                      <a:endParaRPr lang="en-IN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Speed</a:t>
                      </a:r>
                      <a:endParaRPr lang="en-IN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Google Sans Text"/>
                        </a:rPr>
                        <a:t>Interpretability</a:t>
                      </a:r>
                      <a:endParaRPr lang="en-IN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71121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Linear Regression</a:t>
                      </a:r>
                      <a:endParaRPr lang="en-IN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0.7616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31.40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24.10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⚡ Very Fast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⭐⭐⭐ High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9925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Decision Tree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0.8096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28.06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21.18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⚡ Fast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⭐⭐ Medium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29104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Random Forest</a:t>
                      </a:r>
                      <a:endParaRPr lang="en-IN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0.8158</a:t>
                      </a:r>
                      <a:endParaRPr lang="en-IN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27.60</a:t>
                      </a:r>
                      <a:endParaRPr lang="en-IN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20.99</a:t>
                      </a:r>
                      <a:endParaRPr lang="en-IN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🐢 Medium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⭐ Low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3561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Polynomial (</a:t>
                      </a:r>
                      <a:r>
                        <a:rPr lang="en-IN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Deg</a:t>
                      </a:r>
                      <a:r>
                        <a:rPr lang="en-IN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 2)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0.7676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31.00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23.92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⚡ Fast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Google Sans Text"/>
                        </a:rPr>
                        <a:t>⭐⭐ Medium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9834690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59D6863C-7573-10CE-25E4-6680AFC232F4}"/>
              </a:ext>
            </a:extLst>
          </p:cNvPr>
          <p:cNvSpPr txBox="1"/>
          <p:nvPr/>
        </p:nvSpPr>
        <p:spPr>
          <a:xfrm>
            <a:off x="4916670" y="11112879"/>
            <a:ext cx="5029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Key Findings: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 Best Accuracy: Random Forest (R² = 0.8158)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Fastest: 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Most Interpretable: 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Selected: Linear Regression (Best Balance)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2748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57CE9C-A346-8662-D98E-CF5148846A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7C75E0-D62B-39DE-F827-D5A6590C0178}"/>
              </a:ext>
            </a:extLst>
          </p:cNvPr>
          <p:cNvSpPr/>
          <p:nvPr/>
        </p:nvSpPr>
        <p:spPr>
          <a:xfrm>
            <a:off x="-58904" y="-15481"/>
            <a:ext cx="86868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32ABF4AB-E801-8562-DA11-77CC86BF000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70480170"/>
                  </p:ext>
                </p:extLst>
              </p:nvPr>
            </p:nvGraphicFramePr>
            <p:xfrm flipH="1">
              <a:off x="4791293" y="-3729017"/>
              <a:ext cx="10718992" cy="11284653"/>
            </p:xfrm>
            <a:graphic>
              <a:graphicData uri="http://schemas.microsoft.com/office/drawing/2017/model3d">
                <am3d:model3d r:embed="rId2">
                  <am3d:spPr>
                    <a:xfrm flipH="1">
                      <a:off x="0" y="0"/>
                      <a:ext cx="10718992" cy="11284653"/>
                    </a:xfrm>
                    <a:prstGeom prst="rect">
                      <a:avLst/>
                    </a:prstGeom>
                  </am3d:spPr>
                  <am3d:camera>
                    <am3d:pos x="0" y="0" z="545464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4157" d="1000000"/>
                    <am3d:preTrans dx="106837" dy="22778" dz="-184831"/>
                    <am3d:scale>
                      <am3d:sx n="1000000" d="1000000"/>
                      <am3d:sy n="1000000" d="1000000"/>
                      <am3d:sz n="1000000" d="1000000"/>
                    </am3d:scale>
                    <am3d:rot ax="1181168" ay="-1940684" az="-63140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548130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32ABF4AB-E801-8562-DA11-77CC86BF00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4791293" y="-3729017"/>
                <a:ext cx="10718992" cy="11284653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53BE428B-B424-6FF0-A7FE-0C3E01385140}"/>
              </a:ext>
            </a:extLst>
          </p:cNvPr>
          <p:cNvSpPr txBox="1"/>
          <p:nvPr/>
        </p:nvSpPr>
        <p:spPr>
          <a:xfrm>
            <a:off x="1269436" y="1105678"/>
            <a:ext cx="5376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MODEL COMPARISON RESULTS</a:t>
            </a:r>
            <a:endParaRPr lang="en-IN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1CD64BA-EB91-30D5-DCA8-5CBB5EFFD2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8257755"/>
              </p:ext>
            </p:extLst>
          </p:nvPr>
        </p:nvGraphicFramePr>
        <p:xfrm>
          <a:off x="80796" y="4719145"/>
          <a:ext cx="8559800" cy="1879600"/>
        </p:xfrm>
        <a:graphic>
          <a:graphicData uri="http://schemas.openxmlformats.org/drawingml/2006/table">
            <a:tbl>
              <a:tblPr/>
              <a:tblGrid>
                <a:gridCol w="1955991">
                  <a:extLst>
                    <a:ext uri="{9D8B030D-6E8A-4147-A177-3AD203B41FA5}">
                      <a16:colId xmlns:a16="http://schemas.microsoft.com/office/drawing/2014/main" val="2937184226"/>
                    </a:ext>
                  </a:extLst>
                </a:gridCol>
                <a:gridCol w="1092009">
                  <a:extLst>
                    <a:ext uri="{9D8B030D-6E8A-4147-A177-3AD203B41FA5}">
                      <a16:colId xmlns:a16="http://schemas.microsoft.com/office/drawing/2014/main" val="3625291736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142912352"/>
                    </a:ext>
                  </a:extLst>
                </a:gridCol>
                <a:gridCol w="1308100">
                  <a:extLst>
                    <a:ext uri="{9D8B030D-6E8A-4147-A177-3AD203B41FA5}">
                      <a16:colId xmlns:a16="http://schemas.microsoft.com/office/drawing/2014/main" val="1758821826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1071846132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72844000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 dirty="0">
                          <a:solidFill>
                            <a:schemeClr val="bg2"/>
                          </a:solidFill>
                          <a:effectLst/>
                          <a:latin typeface="Google Sans Text"/>
                        </a:rPr>
                        <a:t>Model</a:t>
                      </a:r>
                      <a:endParaRPr lang="en-IN" dirty="0">
                        <a:solidFill>
                          <a:schemeClr val="bg2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R² Score</a:t>
                      </a:r>
                      <a:endParaRPr lang="en-IN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RMSE</a:t>
                      </a:r>
                      <a:endParaRPr lang="en-IN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MAE</a:t>
                      </a:r>
                      <a:endParaRPr lang="en-IN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Speed</a:t>
                      </a:r>
                      <a:endParaRPr lang="en-IN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 dirty="0">
                          <a:solidFill>
                            <a:schemeClr val="bg2"/>
                          </a:solidFill>
                          <a:effectLst/>
                          <a:latin typeface="Google Sans Text"/>
                        </a:rPr>
                        <a:t>Interpretability</a:t>
                      </a:r>
                      <a:endParaRPr lang="en-IN" dirty="0">
                        <a:solidFill>
                          <a:schemeClr val="bg2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71121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 dirty="0">
                          <a:solidFill>
                            <a:schemeClr val="bg2"/>
                          </a:solidFill>
                          <a:effectLst/>
                          <a:latin typeface="Google Sans Text"/>
                        </a:rPr>
                        <a:t>Linear Regression</a:t>
                      </a:r>
                      <a:endParaRPr lang="en-IN" dirty="0">
                        <a:solidFill>
                          <a:schemeClr val="bg2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0.7616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31.40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24.10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⚡ Very Fast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dirty="0">
                          <a:solidFill>
                            <a:schemeClr val="bg2"/>
                          </a:solidFill>
                          <a:effectLst/>
                          <a:latin typeface="Google Sans Text"/>
                        </a:rPr>
                        <a:t>⭐⭐⭐ High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9925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dirty="0">
                          <a:solidFill>
                            <a:schemeClr val="bg2"/>
                          </a:solidFill>
                          <a:effectLst/>
                          <a:latin typeface="Google Sans Text"/>
                        </a:rPr>
                        <a:t>Decision Tree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0.8096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28.06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21.18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⚡ Fast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dirty="0">
                          <a:solidFill>
                            <a:schemeClr val="bg2"/>
                          </a:solidFill>
                          <a:effectLst/>
                          <a:latin typeface="Google Sans Text"/>
                        </a:rPr>
                        <a:t>⭐⭐ Medium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29104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 dirty="0">
                          <a:solidFill>
                            <a:schemeClr val="bg2"/>
                          </a:solidFill>
                          <a:effectLst/>
                          <a:latin typeface="Google Sans Text"/>
                        </a:rPr>
                        <a:t>Random Forest</a:t>
                      </a:r>
                      <a:endParaRPr lang="en-IN" dirty="0">
                        <a:solidFill>
                          <a:schemeClr val="bg2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0.8158</a:t>
                      </a:r>
                      <a:endParaRPr lang="en-IN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27.60</a:t>
                      </a:r>
                      <a:endParaRPr lang="en-IN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20.99</a:t>
                      </a:r>
                      <a:endParaRPr lang="en-IN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🐢 Medium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dirty="0">
                          <a:solidFill>
                            <a:schemeClr val="bg2"/>
                          </a:solidFill>
                          <a:effectLst/>
                          <a:latin typeface="Google Sans Text"/>
                        </a:rPr>
                        <a:t>⭐ Low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3561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dirty="0">
                          <a:solidFill>
                            <a:schemeClr val="bg2"/>
                          </a:solidFill>
                          <a:effectLst/>
                          <a:latin typeface="Google Sans Text"/>
                        </a:rPr>
                        <a:t>Polynomial (</a:t>
                      </a:r>
                      <a:r>
                        <a:rPr lang="en-IN" dirty="0" err="1">
                          <a:solidFill>
                            <a:schemeClr val="bg2"/>
                          </a:solidFill>
                          <a:effectLst/>
                          <a:latin typeface="Google Sans Text"/>
                        </a:rPr>
                        <a:t>Deg</a:t>
                      </a:r>
                      <a:r>
                        <a:rPr lang="en-IN" dirty="0">
                          <a:solidFill>
                            <a:schemeClr val="bg2"/>
                          </a:solidFill>
                          <a:effectLst/>
                          <a:latin typeface="Google Sans Text"/>
                        </a:rPr>
                        <a:t> 2)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dirty="0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0.7676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31.00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23.92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⚡ Fast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dirty="0">
                          <a:solidFill>
                            <a:schemeClr val="bg2"/>
                          </a:solidFill>
                          <a:effectLst/>
                          <a:latin typeface="Google Sans Text"/>
                        </a:rPr>
                        <a:t>⭐⭐ Medium</a:t>
                      </a:r>
                    </a:p>
                  </a:txBody>
                  <a:tcPr marL="76200" marR="76200" marT="50800" marB="508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983469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EC7D00C-D0CF-135A-E598-4249A7D4D5F3}"/>
              </a:ext>
            </a:extLst>
          </p:cNvPr>
          <p:cNvSpPr txBox="1"/>
          <p:nvPr/>
        </p:nvSpPr>
        <p:spPr>
          <a:xfrm>
            <a:off x="1269436" y="1913310"/>
            <a:ext cx="5029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Key Findings: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Best Accuracy: Random Forest (R² = 0.8158)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Fastest: 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Most Interpretable: 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Selected: Linear Regression (Best Balance)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062507-5AE4-535A-9646-5312FE4F7885}"/>
              </a:ext>
            </a:extLst>
          </p:cNvPr>
          <p:cNvSpPr/>
          <p:nvPr/>
        </p:nvSpPr>
        <p:spPr>
          <a:xfrm>
            <a:off x="14224191" y="293447"/>
            <a:ext cx="86868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8EE463-120B-AE9C-37AA-D406ED0B14EE}"/>
              </a:ext>
            </a:extLst>
          </p:cNvPr>
          <p:cNvSpPr txBox="1"/>
          <p:nvPr/>
        </p:nvSpPr>
        <p:spPr>
          <a:xfrm>
            <a:off x="15992056" y="5514653"/>
            <a:ext cx="28500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Real-Time Capability</a:t>
            </a:r>
            <a:br>
              <a:rPr lang="en-US" b="1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Instant predictions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run on any device</a:t>
            </a:r>
          </a:p>
          <a:p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B3F438D-52AD-B1F5-72A1-80BF6EBB5C3C}"/>
              </a:ext>
            </a:extLst>
          </p:cNvPr>
          <p:cNvSpPr txBox="1"/>
          <p:nvPr/>
        </p:nvSpPr>
        <p:spPr>
          <a:xfrm>
            <a:off x="14921000" y="1811695"/>
            <a:ext cx="26035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Production Ready</a:t>
            </a:r>
            <a:br>
              <a:rPr lang="en-US" b="1" dirty="0">
                <a:solidFill>
                  <a:schemeClr val="bg1">
                    <a:lumMod val="85000"/>
                  </a:schemeClr>
                </a:solidFill>
              </a:rPr>
            </a:br>
            <a:endParaRPr lang="en-US" b="1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Stable and reliable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Well-established method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Easy maintenance</a:t>
            </a:r>
          </a:p>
          <a:p>
            <a:endParaRPr lang="en-IN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A30C5FB-A1C7-B010-AF24-78AD5F3B03CF}"/>
              </a:ext>
            </a:extLst>
          </p:cNvPr>
          <p:cNvSpPr txBox="1"/>
          <p:nvPr/>
        </p:nvSpPr>
        <p:spPr>
          <a:xfrm>
            <a:off x="20205891" y="1776007"/>
            <a:ext cx="26035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Operational Efficiency</a:t>
            </a:r>
            <a:br>
              <a:rPr lang="en-US" b="1" dirty="0">
                <a:solidFill>
                  <a:schemeClr val="bg1">
                    <a:lumMod val="85000"/>
                  </a:schemeClr>
                </a:solidFill>
              </a:rPr>
            </a:br>
            <a:endParaRPr lang="en-US" b="1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Very fast training &amp;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Low resource requirements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No hyperparameter tuning needed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2B9F419-3413-7B18-63A7-066E4171FB1C}"/>
              </a:ext>
            </a:extLst>
          </p:cNvPr>
          <p:cNvSpPr txBox="1"/>
          <p:nvPr/>
        </p:nvSpPr>
        <p:spPr>
          <a:xfrm>
            <a:off x="17614245" y="1769455"/>
            <a:ext cx="289644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Simplicity &amp; Interpretability</a:t>
            </a:r>
            <a:br>
              <a:rPr lang="en-US" b="1" dirty="0">
                <a:solidFill>
                  <a:schemeClr val="bg1">
                    <a:lumMod val="85000"/>
                  </a:schemeClr>
                </a:solidFill>
              </a:rPr>
            </a:br>
            <a:endParaRPr lang="en-US" b="1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Clear equation:</a:t>
            </a:r>
            <a:br>
              <a:rPr lang="en-US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CO2 = 38.99 × Engine Size + 126.29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Easy to explain to stakeholders</a:t>
            </a:r>
          </a:p>
          <a:p>
            <a:endParaRPr lang="en-IN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FF0077-8D0E-C753-7E9D-7678F1B60F58}"/>
              </a:ext>
            </a:extLst>
          </p:cNvPr>
          <p:cNvSpPr txBox="1"/>
          <p:nvPr/>
        </p:nvSpPr>
        <p:spPr>
          <a:xfrm>
            <a:off x="19432037" y="5397125"/>
            <a:ext cx="34535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Strong Performance</a:t>
            </a:r>
            <a:br>
              <a:rPr lang="en-US" b="1" dirty="0"/>
            </a:b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R² = 0.7616 (76% variance 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Acceptable accuracy for production use</a:t>
            </a:r>
          </a:p>
          <a:p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604752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AF81FD-2CAD-A792-BFEC-7F588B0B8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60BDA15-E776-D388-5F7B-3D0C21980AA8}"/>
              </a:ext>
            </a:extLst>
          </p:cNvPr>
          <p:cNvSpPr/>
          <p:nvPr/>
        </p:nvSpPr>
        <p:spPr>
          <a:xfrm>
            <a:off x="0" y="0"/>
            <a:ext cx="12192000" cy="50673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F88D2988-B21F-1088-059E-58148B74BA1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0650356"/>
                  </p:ext>
                </p:extLst>
              </p:nvPr>
            </p:nvGraphicFramePr>
            <p:xfrm>
              <a:off x="-7765306" y="-635688"/>
              <a:ext cx="14570815" cy="899834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4570815" cy="8998345"/>
                    </a:xfrm>
                    <a:prstGeom prst="rect">
                      <a:avLst/>
                    </a:prstGeom>
                  </am3d:spPr>
                  <am3d:camera>
                    <am3d:pos x="0" y="0" z="545464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4157" d="1000000"/>
                    <am3d:preTrans dx="106837" dy="22778" dz="-184831"/>
                    <am3d:scale>
                      <am3d:sx n="1000000" d="1000000"/>
                      <am3d:sy n="1000000" d="1000000"/>
                      <am3d:sz n="1000000" d="1000000"/>
                    </am3d:scale>
                    <am3d:rot ax="10235083" ay="1691149" az="1053129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220314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F88D2988-B21F-1088-059E-58148B74BA1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7765306" y="-635688"/>
                <a:ext cx="14570815" cy="8998345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B97DF92A-06AD-BF5E-D5BE-F932AB2668C9}"/>
              </a:ext>
            </a:extLst>
          </p:cNvPr>
          <p:cNvSpPr txBox="1"/>
          <p:nvPr/>
        </p:nvSpPr>
        <p:spPr>
          <a:xfrm>
            <a:off x="2236551" y="314229"/>
            <a:ext cx="77188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2">
                    <a:lumMod val="75000"/>
                  </a:schemeClr>
                </a:solidFill>
              </a:rPr>
              <a:t> MODEL SELECTION JUSTIFICATION</a:t>
            </a:r>
            <a:endParaRPr lang="en-IN" sz="32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09558A-3983-FCFF-2B5A-2AA3F8ECA4B1}"/>
              </a:ext>
            </a:extLst>
          </p:cNvPr>
          <p:cNvSpPr txBox="1"/>
          <p:nvPr/>
        </p:nvSpPr>
        <p:spPr>
          <a:xfrm>
            <a:off x="5273065" y="5237650"/>
            <a:ext cx="28500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Real-Time Capability</a:t>
            </a:r>
            <a:br>
              <a:rPr lang="en-US" b="1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Instant predictions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run on any device</a:t>
            </a:r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1E86B1-C57F-1B94-1F92-00158AEDABE5}"/>
              </a:ext>
            </a:extLst>
          </p:cNvPr>
          <p:cNvSpPr txBox="1"/>
          <p:nvPr/>
        </p:nvSpPr>
        <p:spPr>
          <a:xfrm>
            <a:off x="4202009" y="1534692"/>
            <a:ext cx="26035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Production Ready</a:t>
            </a:r>
            <a:br>
              <a:rPr lang="en-US" b="1" dirty="0">
                <a:solidFill>
                  <a:schemeClr val="bg1">
                    <a:lumMod val="85000"/>
                  </a:schemeClr>
                </a:solidFill>
              </a:rPr>
            </a:br>
            <a:endParaRPr lang="en-US" b="1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Stable and reliable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Well-established method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Easy maintenance</a:t>
            </a:r>
          </a:p>
          <a:p>
            <a:endParaRPr lang="en-IN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4958C9-9AFF-F49B-190B-B46BE223B4E4}"/>
              </a:ext>
            </a:extLst>
          </p:cNvPr>
          <p:cNvSpPr txBox="1"/>
          <p:nvPr/>
        </p:nvSpPr>
        <p:spPr>
          <a:xfrm>
            <a:off x="9486900" y="1499004"/>
            <a:ext cx="26035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Operational Efficiency</a:t>
            </a:r>
            <a:br>
              <a:rPr lang="en-US" b="1" dirty="0">
                <a:solidFill>
                  <a:schemeClr val="bg1">
                    <a:lumMod val="85000"/>
                  </a:schemeClr>
                </a:solidFill>
              </a:rPr>
            </a:br>
            <a:endParaRPr lang="en-US" b="1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Very fast training &amp;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Low resource requirements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No hyperparameter tuning needed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F925BA-6FDE-FABE-8D34-F92597A3AC2E}"/>
              </a:ext>
            </a:extLst>
          </p:cNvPr>
          <p:cNvSpPr txBox="1"/>
          <p:nvPr/>
        </p:nvSpPr>
        <p:spPr>
          <a:xfrm>
            <a:off x="6895254" y="1492452"/>
            <a:ext cx="289644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Simplicity &amp; Interpretability</a:t>
            </a:r>
            <a:br>
              <a:rPr lang="en-US" b="1" dirty="0">
                <a:solidFill>
                  <a:schemeClr val="bg1">
                    <a:lumMod val="85000"/>
                  </a:schemeClr>
                </a:solidFill>
              </a:rPr>
            </a:br>
            <a:endParaRPr lang="en-US" b="1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Clear equation:</a:t>
            </a:r>
            <a:br>
              <a:rPr lang="en-US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CO2 = 38.99 × Engine Size + 126.29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Easy to explain to stakeholders</a:t>
            </a:r>
          </a:p>
          <a:p>
            <a:endParaRPr lang="en-IN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63EC7E-0560-222D-8DB3-88DC8CC0E081}"/>
              </a:ext>
            </a:extLst>
          </p:cNvPr>
          <p:cNvSpPr txBox="1"/>
          <p:nvPr/>
        </p:nvSpPr>
        <p:spPr>
          <a:xfrm>
            <a:off x="8713046" y="5120122"/>
            <a:ext cx="34535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Strong Performance</a:t>
            </a:r>
            <a:br>
              <a:rPr lang="en-US" b="1" dirty="0"/>
            </a:b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R² = 0.7616 (76% variance 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Acceptable accuracy for production use</a:t>
            </a:r>
          </a:p>
          <a:p>
            <a:br>
              <a:rPr lang="en-US" dirty="0"/>
            </a:b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9C81A4-08DF-9985-604B-5E9EA44CB1FA}"/>
              </a:ext>
            </a:extLst>
          </p:cNvPr>
          <p:cNvSpPr txBox="1"/>
          <p:nvPr/>
        </p:nvSpPr>
        <p:spPr>
          <a:xfrm>
            <a:off x="13532248" y="990333"/>
            <a:ext cx="386511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>
                    <a:lumMod val="85000"/>
                  </a:schemeClr>
                </a:solidFill>
              </a:rPr>
              <a:t>Polynomial Regression (R² = 0.7676)**</a:t>
            </a:r>
            <a:endParaRPr lang="en-IN" dirty="0">
              <a:solidFill>
                <a:schemeClr val="bg1">
                  <a:lumMod val="85000"/>
                </a:schemeClr>
              </a:solidFill>
            </a:endParaRPr>
          </a:p>
          <a:p>
            <a:br>
              <a:rPr lang="en-IN" dirty="0">
                <a:solidFill>
                  <a:schemeClr val="bg1">
                    <a:lumMod val="85000"/>
                  </a:schemeClr>
                </a:solidFill>
              </a:rPr>
            </a:br>
            <a:endParaRPr lang="en-IN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IN" b="1" dirty="0">
                <a:solidFill>
                  <a:schemeClr val="bg1">
                    <a:lumMod val="85000"/>
                  </a:schemeClr>
                </a:solidFill>
              </a:rPr>
              <a:t>Pros:</a:t>
            </a:r>
            <a:br>
              <a:rPr lang="en-IN" b="1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✅ Captures non-linear patterns | </a:t>
            </a:r>
            <a:br>
              <a:rPr lang="en-IN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✅ Still interpretable  </a:t>
            </a:r>
          </a:p>
          <a:p>
            <a:br>
              <a:rPr lang="en-IN" b="1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b="1" dirty="0">
                <a:solidFill>
                  <a:schemeClr val="bg1">
                    <a:lumMod val="85000"/>
                  </a:schemeClr>
                </a:solidFill>
              </a:rPr>
              <a:t>Cons:</a:t>
            </a: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 </a:t>
            </a:r>
            <a:br>
              <a:rPr lang="en-IN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❌ Risk of overfitting | </a:t>
            </a:r>
            <a:br>
              <a:rPr lang="en-IN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❌ Needs careful tuning  </a:t>
            </a:r>
          </a:p>
          <a:p>
            <a:br>
              <a:rPr lang="en-IN" b="1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b="1" dirty="0">
                <a:solidFill>
                  <a:schemeClr val="bg1">
                    <a:lumMod val="85000"/>
                  </a:schemeClr>
                </a:solidFill>
              </a:rPr>
              <a:t>Use When:</a:t>
            </a: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 </a:t>
            </a:r>
            <a:br>
              <a:rPr lang="en-IN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Clear non-linear relationships exist</a:t>
            </a:r>
          </a:p>
          <a:p>
            <a:endParaRPr lang="en-IN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16E5B6-26AF-A219-703B-52C85384F369}"/>
              </a:ext>
            </a:extLst>
          </p:cNvPr>
          <p:cNvSpPr txBox="1"/>
          <p:nvPr/>
        </p:nvSpPr>
        <p:spPr>
          <a:xfrm>
            <a:off x="-4616848" y="391008"/>
            <a:ext cx="3276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Random Forest Regressor </a:t>
            </a:r>
            <a:br>
              <a:rPr lang="en-IN" b="1" dirty="0"/>
            </a:br>
            <a:r>
              <a:rPr lang="en-IN" b="1" dirty="0"/>
              <a:t>(R² = 0.8158)</a:t>
            </a:r>
            <a:endParaRPr lang="en-IN" dirty="0"/>
          </a:p>
          <a:p>
            <a:endParaRPr lang="en-IN" dirty="0"/>
          </a:p>
          <a:p>
            <a:r>
              <a:rPr lang="en-IN" b="1" dirty="0"/>
              <a:t>Pros:</a:t>
            </a:r>
            <a:br>
              <a:rPr lang="en-IN" b="1" dirty="0"/>
            </a:br>
            <a:r>
              <a:rPr lang="en-IN" dirty="0"/>
              <a:t>✅ Highest accuracy | </a:t>
            </a:r>
            <a:br>
              <a:rPr lang="en-IN" dirty="0"/>
            </a:br>
            <a:r>
              <a:rPr lang="en-IN" dirty="0"/>
              <a:t>✅ Robust | </a:t>
            </a:r>
            <a:br>
              <a:rPr lang="en-IN" dirty="0"/>
            </a:br>
            <a:r>
              <a:rPr lang="en-IN" dirty="0"/>
              <a:t>✅ Reduces overfitting  </a:t>
            </a:r>
          </a:p>
          <a:p>
            <a:br>
              <a:rPr lang="en-IN" b="1" dirty="0"/>
            </a:br>
            <a:r>
              <a:rPr lang="en-IN" b="1" dirty="0"/>
              <a:t>Cons:</a:t>
            </a:r>
            <a:r>
              <a:rPr lang="en-IN" dirty="0"/>
              <a:t> </a:t>
            </a:r>
            <a:br>
              <a:rPr lang="en-IN" dirty="0"/>
            </a:br>
            <a:r>
              <a:rPr lang="en-IN" dirty="0"/>
              <a:t>❌ Complex | </a:t>
            </a:r>
            <a:br>
              <a:rPr lang="en-IN" dirty="0"/>
            </a:br>
            <a:r>
              <a:rPr lang="en-IN" dirty="0"/>
              <a:t>❌ Slower | </a:t>
            </a:r>
            <a:br>
              <a:rPr lang="en-IN" dirty="0"/>
            </a:br>
            <a:r>
              <a:rPr lang="en-IN" dirty="0"/>
              <a:t>❌ Less interpretable  </a:t>
            </a:r>
          </a:p>
          <a:p>
            <a:br>
              <a:rPr lang="en-IN" b="1" dirty="0"/>
            </a:br>
            <a:r>
              <a:rPr lang="en-IN" b="1" dirty="0"/>
              <a:t>Use When:</a:t>
            </a:r>
            <a:br>
              <a:rPr lang="en-IN" b="1" dirty="0"/>
            </a:br>
            <a:r>
              <a:rPr lang="en-IN" dirty="0"/>
              <a:t>Maximum accuracy is critical (production systems)</a:t>
            </a:r>
          </a:p>
        </p:txBody>
      </p:sp>
    </p:spTree>
    <p:extLst>
      <p:ext uri="{BB962C8B-B14F-4D97-AF65-F5344CB8AC3E}">
        <p14:creationId xmlns:p14="http://schemas.microsoft.com/office/powerpoint/2010/main" val="32891694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625E80-6123-B8C9-88D1-01DC11FA7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57D2AA0-6385-8CBB-CEFA-88E0FDB4EC7D}"/>
              </a:ext>
            </a:extLst>
          </p:cNvPr>
          <p:cNvSpPr/>
          <p:nvPr/>
        </p:nvSpPr>
        <p:spPr>
          <a:xfrm>
            <a:off x="5693229" y="0"/>
            <a:ext cx="6498771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01376D7C-7F28-A798-7FF4-027AA5FC1E9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42840066"/>
                  </p:ext>
                </p:extLst>
              </p:nvPr>
            </p:nvGraphicFramePr>
            <p:xfrm>
              <a:off x="3017767" y="3248186"/>
              <a:ext cx="5387043" cy="340735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387043" cy="3407353"/>
                    </a:xfrm>
                    <a:prstGeom prst="rect">
                      <a:avLst/>
                    </a:prstGeom>
                  </am3d:spPr>
                  <am3d:camera>
                    <am3d:pos x="0" y="0" z="545464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4157" d="1000000"/>
                    <am3d:preTrans dx="106837" dy="22778" dz="-184831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21636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01376D7C-7F28-A798-7FF4-027AA5FC1E9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17767" y="3248186"/>
                <a:ext cx="5387043" cy="3407353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0C674F6D-A497-7F62-E0FC-2B8E1D35015C}"/>
              </a:ext>
            </a:extLst>
          </p:cNvPr>
          <p:cNvSpPr txBox="1"/>
          <p:nvPr/>
        </p:nvSpPr>
        <p:spPr>
          <a:xfrm>
            <a:off x="383424" y="855604"/>
            <a:ext cx="3276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Random Forest Regressor </a:t>
            </a:r>
            <a:br>
              <a:rPr lang="en-IN" b="1" dirty="0"/>
            </a:br>
            <a:r>
              <a:rPr lang="en-IN" b="1" dirty="0"/>
              <a:t>(R² = 0.8158)</a:t>
            </a:r>
            <a:endParaRPr lang="en-IN" dirty="0"/>
          </a:p>
          <a:p>
            <a:endParaRPr lang="en-IN" dirty="0"/>
          </a:p>
          <a:p>
            <a:r>
              <a:rPr lang="en-IN" b="1" dirty="0"/>
              <a:t>Pros:</a:t>
            </a:r>
            <a:br>
              <a:rPr lang="en-IN" b="1" dirty="0"/>
            </a:br>
            <a:r>
              <a:rPr lang="en-IN" dirty="0"/>
              <a:t>✅ Highest accuracy | </a:t>
            </a:r>
            <a:br>
              <a:rPr lang="en-IN" dirty="0"/>
            </a:br>
            <a:r>
              <a:rPr lang="en-IN" dirty="0"/>
              <a:t>✅ Robust | </a:t>
            </a:r>
            <a:br>
              <a:rPr lang="en-IN" dirty="0"/>
            </a:br>
            <a:r>
              <a:rPr lang="en-IN" dirty="0"/>
              <a:t>✅ Reduces overfitting  </a:t>
            </a:r>
          </a:p>
          <a:p>
            <a:br>
              <a:rPr lang="en-IN" b="1" dirty="0"/>
            </a:br>
            <a:r>
              <a:rPr lang="en-IN" b="1" dirty="0"/>
              <a:t>Cons:</a:t>
            </a:r>
            <a:r>
              <a:rPr lang="en-IN" dirty="0"/>
              <a:t> </a:t>
            </a:r>
            <a:br>
              <a:rPr lang="en-IN" dirty="0"/>
            </a:br>
            <a:r>
              <a:rPr lang="en-IN" dirty="0"/>
              <a:t>❌ Complex | </a:t>
            </a:r>
            <a:br>
              <a:rPr lang="en-IN" dirty="0"/>
            </a:br>
            <a:r>
              <a:rPr lang="en-IN" dirty="0"/>
              <a:t>❌ Slower | </a:t>
            </a:r>
            <a:br>
              <a:rPr lang="en-IN" dirty="0"/>
            </a:br>
            <a:r>
              <a:rPr lang="en-IN" dirty="0"/>
              <a:t>❌ Less interpretable  </a:t>
            </a:r>
          </a:p>
          <a:p>
            <a:br>
              <a:rPr lang="en-IN" b="1" dirty="0"/>
            </a:br>
            <a:r>
              <a:rPr lang="en-IN" b="1" dirty="0"/>
              <a:t>Use When:</a:t>
            </a:r>
            <a:br>
              <a:rPr lang="en-IN" b="1" dirty="0"/>
            </a:br>
            <a:r>
              <a:rPr lang="en-IN" dirty="0"/>
              <a:t>Maximum accuracy is critical (production systems)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287202-CF27-46F3-B964-35825A48D5DB}"/>
              </a:ext>
            </a:extLst>
          </p:cNvPr>
          <p:cNvSpPr txBox="1"/>
          <p:nvPr/>
        </p:nvSpPr>
        <p:spPr>
          <a:xfrm>
            <a:off x="7734563" y="704545"/>
            <a:ext cx="386511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>
                    <a:lumMod val="85000"/>
                  </a:schemeClr>
                </a:solidFill>
              </a:rPr>
              <a:t>Polynomial Regression (R² = 0.7676)**</a:t>
            </a:r>
            <a:endParaRPr lang="en-IN" dirty="0">
              <a:solidFill>
                <a:schemeClr val="bg1">
                  <a:lumMod val="85000"/>
                </a:schemeClr>
              </a:solidFill>
            </a:endParaRPr>
          </a:p>
          <a:p>
            <a:br>
              <a:rPr lang="en-IN" dirty="0">
                <a:solidFill>
                  <a:schemeClr val="bg1">
                    <a:lumMod val="85000"/>
                  </a:schemeClr>
                </a:solidFill>
              </a:rPr>
            </a:br>
            <a:endParaRPr lang="en-IN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IN" b="1" dirty="0">
                <a:solidFill>
                  <a:schemeClr val="bg1">
                    <a:lumMod val="85000"/>
                  </a:schemeClr>
                </a:solidFill>
              </a:rPr>
              <a:t>Pros:</a:t>
            </a:r>
            <a:br>
              <a:rPr lang="en-IN" b="1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✅ Captures non-linear patterns | </a:t>
            </a:r>
            <a:br>
              <a:rPr lang="en-IN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✅ Still interpretable  </a:t>
            </a:r>
          </a:p>
          <a:p>
            <a:br>
              <a:rPr lang="en-IN" b="1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b="1" dirty="0">
                <a:solidFill>
                  <a:schemeClr val="bg1">
                    <a:lumMod val="85000"/>
                  </a:schemeClr>
                </a:solidFill>
              </a:rPr>
              <a:t>Cons:</a:t>
            </a: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 </a:t>
            </a:r>
            <a:br>
              <a:rPr lang="en-IN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❌ Risk of overfitting | </a:t>
            </a:r>
            <a:br>
              <a:rPr lang="en-IN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❌ Needs careful tuning  </a:t>
            </a:r>
          </a:p>
          <a:p>
            <a:br>
              <a:rPr lang="en-IN" b="1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b="1" dirty="0">
                <a:solidFill>
                  <a:schemeClr val="bg1">
                    <a:lumMod val="85000"/>
                  </a:schemeClr>
                </a:solidFill>
              </a:rPr>
              <a:t>Use When:</a:t>
            </a: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 </a:t>
            </a:r>
            <a:br>
              <a:rPr lang="en-IN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Clear non-linear relationships exist</a:t>
            </a:r>
          </a:p>
          <a:p>
            <a:endParaRPr lang="en-IN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B84036-8D11-9428-40ED-BCE3D5E9BBE7}"/>
              </a:ext>
            </a:extLst>
          </p:cNvPr>
          <p:cNvSpPr txBox="1"/>
          <p:nvPr/>
        </p:nvSpPr>
        <p:spPr>
          <a:xfrm>
            <a:off x="3581399" y="255549"/>
            <a:ext cx="5029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ALTERNATIVE MODELS </a:t>
            </a:r>
            <a:r>
              <a:rPr lang="en-IN" b="1" dirty="0">
                <a:solidFill>
                  <a:schemeClr val="bg2">
                    <a:lumMod val="75000"/>
                  </a:schemeClr>
                </a:solidFill>
              </a:rPr>
              <a:t>ANALYSIS</a:t>
            </a:r>
            <a:endParaRPr lang="en-IN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F438DA-21CD-D3F9-A7C3-5B310EA160F2}"/>
              </a:ext>
            </a:extLst>
          </p:cNvPr>
          <p:cNvSpPr txBox="1"/>
          <p:nvPr/>
        </p:nvSpPr>
        <p:spPr>
          <a:xfrm>
            <a:off x="14233334" y="1401526"/>
            <a:ext cx="3276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System Architecture:</a:t>
            </a:r>
            <a:endParaRPr lang="en-IN" dirty="0"/>
          </a:p>
          <a:p>
            <a:endParaRPr lang="en-IN" dirty="0"/>
          </a:p>
          <a:p>
            <a:r>
              <a:rPr lang="en-IN" dirty="0"/>
              <a:t>Data Input → Feature Selection → Train/Test Split</a:t>
            </a:r>
          </a:p>
          <a:p>
            <a:r>
              <a:rPr lang="en-IN" dirty="0"/>
              <a:t>     ↓</a:t>
            </a:r>
          </a:p>
          <a:p>
            <a:r>
              <a:rPr lang="en-IN" dirty="0"/>
              <a:t>Model Training (4 algorithms)</a:t>
            </a:r>
          </a:p>
          <a:p>
            <a:r>
              <a:rPr lang="en-IN" dirty="0"/>
              <a:t>     ↓</a:t>
            </a:r>
          </a:p>
          <a:p>
            <a:r>
              <a:rPr lang="en-IN" dirty="0"/>
              <a:t>Performance Evaluation</a:t>
            </a:r>
          </a:p>
          <a:p>
            <a:r>
              <a:rPr lang="en-IN" dirty="0"/>
              <a:t>     ↓</a:t>
            </a:r>
          </a:p>
          <a:p>
            <a:r>
              <a:rPr lang="en-IN" dirty="0"/>
              <a:t>Best Model Selection</a:t>
            </a:r>
          </a:p>
          <a:p>
            <a:r>
              <a:rPr lang="en-IN" dirty="0"/>
              <a:t>     ↓</a:t>
            </a:r>
          </a:p>
          <a:p>
            <a:r>
              <a:rPr lang="en-IN" dirty="0"/>
              <a:t>Model Deployment (.</a:t>
            </a:r>
            <a:r>
              <a:rPr lang="en-IN" dirty="0" err="1"/>
              <a:t>pkl</a:t>
            </a:r>
            <a:r>
              <a:rPr lang="en-IN" dirty="0"/>
              <a:t> files)</a:t>
            </a:r>
          </a:p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65690A-7773-3463-5A93-6B97CBD7921F}"/>
              </a:ext>
            </a:extLst>
          </p:cNvPr>
          <p:cNvSpPr txBox="1"/>
          <p:nvPr/>
        </p:nvSpPr>
        <p:spPr>
          <a:xfrm>
            <a:off x="-6434921" y="709028"/>
            <a:ext cx="386511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>
                    <a:lumMod val="85000"/>
                  </a:schemeClr>
                </a:solidFill>
              </a:rPr>
              <a:t>Results Summary:</a:t>
            </a:r>
            <a:endParaRPr lang="en-IN" dirty="0">
              <a:solidFill>
                <a:schemeClr val="bg1">
                  <a:lumMod val="85000"/>
                </a:schemeClr>
              </a:solidFill>
            </a:endParaRPr>
          </a:p>
          <a:p>
            <a:endParaRPr lang="en-IN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IN" b="1" dirty="0">
                <a:solidFill>
                  <a:schemeClr val="bg1">
                    <a:lumMod val="85000"/>
                  </a:schemeClr>
                </a:solidFill>
              </a:rPr>
              <a:t>Feature Performance: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Engine Size Model: </a:t>
            </a:r>
            <a:br>
              <a:rPr lang="en-IN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R² = 0.7616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>
                    <a:lumMod val="85000"/>
                  </a:schemeClr>
                </a:solidFill>
              </a:rPr>
              <a:t>Fuel Consumption Model: R² = 0.8071**</a:t>
            </a: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 </a:t>
            </a:r>
            <a:br>
              <a:rPr lang="en-IN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⭐ Best</a:t>
            </a:r>
          </a:p>
          <a:p>
            <a:br>
              <a:rPr lang="en-IN" dirty="0">
                <a:solidFill>
                  <a:schemeClr val="bg1">
                    <a:lumMod val="85000"/>
                  </a:schemeClr>
                </a:solidFill>
              </a:rPr>
            </a:br>
            <a:endParaRPr lang="en-IN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IN" b="1" dirty="0">
                <a:solidFill>
                  <a:schemeClr val="bg1">
                    <a:lumMod val="85000"/>
                  </a:schemeClr>
                </a:solidFill>
              </a:rPr>
              <a:t>Sample Predictions: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Engine 2.0L → Predicted: 204 g/km CO2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Engine 5.0L → Predicted: 321 g/km CO2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Fuel 12.0L/100km → Predicted: 263 g/km CO2</a:t>
            </a:r>
          </a:p>
          <a:p>
            <a:endParaRPr lang="en-IN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96248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47A08-873E-C702-2DBD-35357D77AF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3ACB447-CD06-4243-58D1-55693C4E01EE}"/>
              </a:ext>
            </a:extLst>
          </p:cNvPr>
          <p:cNvSpPr/>
          <p:nvPr/>
        </p:nvSpPr>
        <p:spPr>
          <a:xfrm>
            <a:off x="5693229" y="0"/>
            <a:ext cx="6498771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C715E4F4-BD3C-8F22-7F54-DB29BAE3608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01024706"/>
                  </p:ext>
                </p:extLst>
              </p:nvPr>
            </p:nvGraphicFramePr>
            <p:xfrm>
              <a:off x="2922589" y="3223249"/>
              <a:ext cx="5577398" cy="345722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577398" cy="3457226"/>
                    </a:xfrm>
                    <a:prstGeom prst="rect">
                      <a:avLst/>
                    </a:prstGeom>
                  </am3d:spPr>
                  <am3d:camera>
                    <am3d:pos x="0" y="0" z="545464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4157" d="1000000"/>
                    <am3d:preTrans dx="106837" dy="22778" dz="-184831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21636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C715E4F4-BD3C-8F22-7F54-DB29BAE3608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22589" y="3223249"/>
                <a:ext cx="5577398" cy="3457226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91FBA33B-CA7D-B469-6673-75D53E7121ED}"/>
              </a:ext>
            </a:extLst>
          </p:cNvPr>
          <p:cNvSpPr txBox="1"/>
          <p:nvPr/>
        </p:nvSpPr>
        <p:spPr>
          <a:xfrm>
            <a:off x="383424" y="855604"/>
            <a:ext cx="3276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System Architecture:</a:t>
            </a:r>
            <a:endParaRPr lang="en-IN" dirty="0"/>
          </a:p>
          <a:p>
            <a:endParaRPr lang="en-IN" dirty="0"/>
          </a:p>
          <a:p>
            <a:r>
              <a:rPr lang="en-IN" dirty="0"/>
              <a:t>Data Input → Feature Selection → Train/Test Split</a:t>
            </a:r>
          </a:p>
          <a:p>
            <a:r>
              <a:rPr lang="en-IN" dirty="0"/>
              <a:t>     ↓</a:t>
            </a:r>
          </a:p>
          <a:p>
            <a:r>
              <a:rPr lang="en-IN" dirty="0"/>
              <a:t>Model Training (4 algorithms)</a:t>
            </a:r>
          </a:p>
          <a:p>
            <a:r>
              <a:rPr lang="en-IN" dirty="0"/>
              <a:t>     ↓</a:t>
            </a:r>
          </a:p>
          <a:p>
            <a:r>
              <a:rPr lang="en-IN" dirty="0"/>
              <a:t>Performance Evaluation</a:t>
            </a:r>
          </a:p>
          <a:p>
            <a:r>
              <a:rPr lang="en-IN" dirty="0"/>
              <a:t>     ↓</a:t>
            </a:r>
          </a:p>
          <a:p>
            <a:r>
              <a:rPr lang="en-IN" dirty="0"/>
              <a:t>Best Model Selection</a:t>
            </a:r>
          </a:p>
          <a:p>
            <a:r>
              <a:rPr lang="en-IN" dirty="0"/>
              <a:t>     ↓</a:t>
            </a:r>
          </a:p>
          <a:p>
            <a:r>
              <a:rPr lang="en-IN" dirty="0"/>
              <a:t>Model Deployment (.</a:t>
            </a:r>
            <a:r>
              <a:rPr lang="en-IN" dirty="0" err="1"/>
              <a:t>pkl</a:t>
            </a:r>
            <a:r>
              <a:rPr lang="en-IN" dirty="0"/>
              <a:t> files)</a:t>
            </a:r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984686-FDDA-202F-A915-79A7EF78839B}"/>
              </a:ext>
            </a:extLst>
          </p:cNvPr>
          <p:cNvSpPr txBox="1"/>
          <p:nvPr/>
        </p:nvSpPr>
        <p:spPr>
          <a:xfrm>
            <a:off x="7734563" y="704545"/>
            <a:ext cx="386511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>
                    <a:lumMod val="85000"/>
                  </a:schemeClr>
                </a:solidFill>
              </a:rPr>
              <a:t>Results Summary:</a:t>
            </a:r>
            <a:endParaRPr lang="en-IN" dirty="0">
              <a:solidFill>
                <a:schemeClr val="bg1">
                  <a:lumMod val="85000"/>
                </a:schemeClr>
              </a:solidFill>
            </a:endParaRPr>
          </a:p>
          <a:p>
            <a:endParaRPr lang="en-IN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IN" b="1" dirty="0">
                <a:solidFill>
                  <a:schemeClr val="bg1">
                    <a:lumMod val="85000"/>
                  </a:schemeClr>
                </a:solidFill>
              </a:rPr>
              <a:t>Feature Performance: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Engine Size Model: </a:t>
            </a:r>
            <a:br>
              <a:rPr lang="en-IN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R² = 0.7616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>
                    <a:lumMod val="85000"/>
                  </a:schemeClr>
                </a:solidFill>
              </a:rPr>
              <a:t>Fuel Consumption Model: R² = 0.8071**</a:t>
            </a: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 </a:t>
            </a:r>
            <a:br>
              <a:rPr lang="en-IN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⭐ Best</a:t>
            </a:r>
          </a:p>
          <a:p>
            <a:br>
              <a:rPr lang="en-IN" dirty="0">
                <a:solidFill>
                  <a:schemeClr val="bg1">
                    <a:lumMod val="85000"/>
                  </a:schemeClr>
                </a:solidFill>
              </a:rPr>
            </a:br>
            <a:endParaRPr lang="en-IN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IN" b="1" dirty="0">
                <a:solidFill>
                  <a:schemeClr val="bg1">
                    <a:lumMod val="85000"/>
                  </a:schemeClr>
                </a:solidFill>
              </a:rPr>
              <a:t>Sample Predictions: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Engine 2.0L → Predicted: 204 g/km CO2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Engine 5.0L → Predicted: 321 g/km CO2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Fuel 12.0L/100km → Predicted: 263 g/km CO2</a:t>
            </a:r>
          </a:p>
          <a:p>
            <a:endParaRPr lang="en-IN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7DC630-29F1-3A39-88C3-464DB4A9EA4B}"/>
              </a:ext>
            </a:extLst>
          </p:cNvPr>
          <p:cNvSpPr txBox="1"/>
          <p:nvPr/>
        </p:nvSpPr>
        <p:spPr>
          <a:xfrm>
            <a:off x="3581399" y="177525"/>
            <a:ext cx="5029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TECHNICAL IMPLEME</a:t>
            </a:r>
            <a:r>
              <a:rPr lang="en-IN" b="1" dirty="0">
                <a:solidFill>
                  <a:schemeClr val="bg1">
                    <a:lumMod val="85000"/>
                  </a:schemeClr>
                </a:solidFill>
              </a:rPr>
              <a:t>NTATION &amp; RESULTS</a:t>
            </a:r>
            <a:endParaRPr lang="en-IN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CBC2AA-C099-B306-1F3B-9D3BC06C5D66}"/>
              </a:ext>
            </a:extLst>
          </p:cNvPr>
          <p:cNvSpPr txBox="1"/>
          <p:nvPr/>
        </p:nvSpPr>
        <p:spPr>
          <a:xfrm>
            <a:off x="-6607627" y="-2229507"/>
            <a:ext cx="438694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Feature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Create interaction features (Engine × Cylinders)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 polynomial features for non-linearity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Engineer ratio features (Power-to-Weight ratio)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D6204D-4A39-C94E-CE76-ED20A3D3C350}"/>
              </a:ext>
            </a:extLst>
          </p:cNvPr>
          <p:cNvSpPr txBox="1"/>
          <p:nvPr/>
        </p:nvSpPr>
        <p:spPr>
          <a:xfrm>
            <a:off x="-6607628" y="3525334"/>
            <a:ext cx="43869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Performance </a:t>
            </a:r>
            <a:r>
              <a:rPr lang="en-IN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Optimizatio</a:t>
            </a:r>
            <a:endParaRPr lang="en-IN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Apply feature scaling (</a:t>
            </a:r>
            <a:r>
              <a:rPr lang="en-IN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StandardScaler</a:t>
            </a: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Outlier detection and handling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Dimensionality reduction (PCA)</a:t>
            </a:r>
          </a:p>
          <a:p>
            <a:endParaRPr lang="en-I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612358-7991-1835-06AA-629382F768E1}"/>
              </a:ext>
            </a:extLst>
          </p:cNvPr>
          <p:cNvSpPr txBox="1"/>
          <p:nvPr/>
        </p:nvSpPr>
        <p:spPr>
          <a:xfrm>
            <a:off x="2708540" y="-2812072"/>
            <a:ext cx="43869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 Optimization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Hyperparameter tuning (</a:t>
            </a:r>
            <a:r>
              <a:rPr lang="en-IN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GridSearchCV</a:t>
            </a: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Try advanced ensembles (</a:t>
            </a:r>
            <a:r>
              <a:rPr lang="en-IN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XGBoost</a:t>
            </a: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Light GBM)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cross-validation (K-fold)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615EF2-8710-CD7D-8A25-B1BB59182F45}"/>
              </a:ext>
            </a:extLst>
          </p:cNvPr>
          <p:cNvSpPr txBox="1"/>
          <p:nvPr/>
        </p:nvSpPr>
        <p:spPr>
          <a:xfrm>
            <a:off x="14233334" y="569549"/>
            <a:ext cx="438694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Enhancement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Collect recent vehicle data (2020-2025)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Include electric/hybrid vehicles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 external factors (temperature, terrain)</a:t>
            </a:r>
          </a:p>
          <a:p>
            <a:b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I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A16784-567B-E5EB-F700-4893C05CF73F}"/>
              </a:ext>
            </a:extLst>
          </p:cNvPr>
          <p:cNvSpPr txBox="1"/>
          <p:nvPr/>
        </p:nvSpPr>
        <p:spPr>
          <a:xfrm>
            <a:off x="14504954" y="3429000"/>
            <a:ext cx="43869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Deployment Strategy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Build REST API for real-time predictions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model monitoring &amp; retraining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Create mobile app interface</a:t>
            </a:r>
          </a:p>
        </p:txBody>
      </p:sp>
    </p:spTree>
    <p:extLst>
      <p:ext uri="{BB962C8B-B14F-4D97-AF65-F5344CB8AC3E}">
        <p14:creationId xmlns:p14="http://schemas.microsoft.com/office/powerpoint/2010/main" val="27920311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5EB113-F024-196F-A884-8A6C318D2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477F498-7D82-3A47-8D6A-81B95F87083B}"/>
              </a:ext>
            </a:extLst>
          </p:cNvPr>
          <p:cNvSpPr/>
          <p:nvPr/>
        </p:nvSpPr>
        <p:spPr>
          <a:xfrm>
            <a:off x="0" y="4826674"/>
            <a:ext cx="12192000" cy="20313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34D65E6C-8AE6-1A39-CF59-A4404428E80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639345"/>
                  </p:ext>
                </p:extLst>
              </p:nvPr>
            </p:nvGraphicFramePr>
            <p:xfrm>
              <a:off x="3210379" y="1773143"/>
              <a:ext cx="5661480" cy="549020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661480" cy="5490209"/>
                    </a:xfrm>
                    <a:prstGeom prst="rect">
                      <a:avLst/>
                    </a:prstGeom>
                  </am3d:spPr>
                  <am3d:camera>
                    <am3d:pos x="0" y="0" z="545464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4157" d="1000000"/>
                    <am3d:preTrans dx="106837" dy="22778" dz="-184831"/>
                    <am3d:scale>
                      <am3d:sx n="1000000" d="1000000"/>
                      <am3d:sy n="1000000" d="1000000"/>
                      <am3d:sz n="1000000" d="1000000"/>
                    </am3d:scale>
                    <am3d:rot ax="8700000" ay="1800000" az="9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59212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34D65E6C-8AE6-1A39-CF59-A4404428E8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10379" y="1773143"/>
                <a:ext cx="5661480" cy="5490209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AE9F0A01-E8BD-76AB-E74F-7389068596B8}"/>
              </a:ext>
            </a:extLst>
          </p:cNvPr>
          <p:cNvSpPr txBox="1"/>
          <p:nvPr/>
        </p:nvSpPr>
        <p:spPr>
          <a:xfrm>
            <a:off x="3407924" y="280147"/>
            <a:ext cx="5376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RECOMMENDATIONS FOR IMPROVEMENT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16D584-9FE7-0A59-3D12-A55B4C93113F}"/>
              </a:ext>
            </a:extLst>
          </p:cNvPr>
          <p:cNvSpPr txBox="1"/>
          <p:nvPr/>
        </p:nvSpPr>
        <p:spPr>
          <a:xfrm>
            <a:off x="4181740" y="1047093"/>
            <a:ext cx="43869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 Optimization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Hyperparameter tuning (Grid Search CV)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Try advanced ensembles (XG Boost, Light GBM)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cross-validation (K-fold)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1EDFBA-AE99-CBE7-0D91-9484F520E49B}"/>
              </a:ext>
            </a:extLst>
          </p:cNvPr>
          <p:cNvSpPr txBox="1"/>
          <p:nvPr/>
        </p:nvSpPr>
        <p:spPr>
          <a:xfrm>
            <a:off x="8568683" y="1047092"/>
            <a:ext cx="438694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Enhancement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Collect recent vehicle data </a:t>
            </a:r>
            <a:b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Include electric/hybrid vehicles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 external factors </a:t>
            </a:r>
            <a:b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(temperature, terrain)</a:t>
            </a:r>
          </a:p>
          <a:p>
            <a:b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I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9ED0B0-7068-8CC8-0767-A6BF4848C999}"/>
              </a:ext>
            </a:extLst>
          </p:cNvPr>
          <p:cNvSpPr txBox="1"/>
          <p:nvPr/>
        </p:nvSpPr>
        <p:spPr>
          <a:xfrm>
            <a:off x="227313" y="3319648"/>
            <a:ext cx="43869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Performance Optimization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Apply feature scaling (Standard Scaler)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Outlier detection and handling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Dimensionality reduction (PCA)</a:t>
            </a:r>
          </a:p>
          <a:p>
            <a:endParaRPr lang="en-I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5C6A78-23E9-E92D-E9D6-305C314364F7}"/>
              </a:ext>
            </a:extLst>
          </p:cNvPr>
          <p:cNvSpPr txBox="1"/>
          <p:nvPr/>
        </p:nvSpPr>
        <p:spPr>
          <a:xfrm>
            <a:off x="97973" y="1047093"/>
            <a:ext cx="438694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Feature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Create interaction features (Engine × Cylinders)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 polynomial features for non-linearity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Engineer ratio features (Power-to-Weight ratio)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02BF94-4F45-1A97-987C-077B7761A344}"/>
              </a:ext>
            </a:extLst>
          </p:cNvPr>
          <p:cNvSpPr txBox="1"/>
          <p:nvPr/>
        </p:nvSpPr>
        <p:spPr>
          <a:xfrm>
            <a:off x="8186870" y="3040920"/>
            <a:ext cx="43869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Deployment Strategy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Build REST API for </a:t>
            </a:r>
            <a:r>
              <a:rPr lang="en-IN">
                <a:solidFill>
                  <a:schemeClr val="tx1">
                    <a:lumMod val="75000"/>
                    <a:lumOff val="25000"/>
                  </a:schemeClr>
                </a:solidFill>
              </a:rPr>
              <a:t>real-time </a:t>
            </a:r>
            <a:br>
              <a:rPr lang="en-IN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IN">
                <a:solidFill>
                  <a:schemeClr val="tx1">
                    <a:lumMod val="75000"/>
                    <a:lumOff val="25000"/>
                  </a:schemeClr>
                </a:solidFill>
              </a:rPr>
              <a:t>predictions</a:t>
            </a:r>
            <a:endParaRPr lang="en-I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model monitoring &amp; retraining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Create mobile app interface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01CA67-D9E4-59A2-920A-7A23AC9F2E74}"/>
              </a:ext>
            </a:extLst>
          </p:cNvPr>
          <p:cNvSpPr txBox="1"/>
          <p:nvPr/>
        </p:nvSpPr>
        <p:spPr>
          <a:xfrm>
            <a:off x="-6055205" y="840425"/>
            <a:ext cx="383177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Key Achievements: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Successfully predicted CO2 emissions with 76-81% accuracy 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Evaluated 4 different ML algorithms 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Delivered production-ready model 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Created comprehensive comparison framework  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F0BF7E-A216-5A33-0385-8A5CB90F0A90}"/>
              </a:ext>
            </a:extLst>
          </p:cNvPr>
          <p:cNvSpPr txBox="1"/>
          <p:nvPr/>
        </p:nvSpPr>
        <p:spPr>
          <a:xfrm>
            <a:off x="-6055205" y="4561114"/>
            <a:ext cx="383177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Next Steps: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Deploy model as web 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Integrate with vehicle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 real-time prediction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Expand to include electric vehicles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1D1B9D-63E9-9710-ECE2-162337ED6925}"/>
              </a:ext>
            </a:extLst>
          </p:cNvPr>
          <p:cNvSpPr txBox="1"/>
          <p:nvPr/>
        </p:nvSpPr>
        <p:spPr>
          <a:xfrm>
            <a:off x="13595640" y="3692462"/>
            <a:ext cx="383177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Impact: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Supports environmental compliance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Helps manufacturers optimize designs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Enables informed consumer decisions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835A95B-7A6C-BD87-400D-71BC8D4BA3A6}"/>
              </a:ext>
            </a:extLst>
          </p:cNvPr>
          <p:cNvSpPr txBox="1"/>
          <p:nvPr/>
        </p:nvSpPr>
        <p:spPr>
          <a:xfrm>
            <a:off x="13379860" y="75700"/>
            <a:ext cx="383177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Key Findings: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Best Feature: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Fuel Consumption (R² = 0.8071)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Best Model: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Random Forest</a:t>
            </a:r>
            <a:br>
              <a:rPr lang="en-US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(R² = 0.8158)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Selected Model: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Linear Regression (Best balance)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Insight: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Simple models can be highly effective</a:t>
            </a:r>
          </a:p>
        </p:txBody>
      </p:sp>
    </p:spTree>
    <p:extLst>
      <p:ext uri="{BB962C8B-B14F-4D97-AF65-F5344CB8AC3E}">
        <p14:creationId xmlns:p14="http://schemas.microsoft.com/office/powerpoint/2010/main" val="15044385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e760c494-6550-44b4-8258-77c175d778b7}" enabled="1" method="Privileged" siteId="{76a2ae5a-9f00-4f6b-95ed-5d33d77c4d6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865</TotalTime>
  <Words>1623</Words>
  <Application>Microsoft Office PowerPoint</Application>
  <PresentationFormat>Widescreen</PresentationFormat>
  <Paragraphs>366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Google Sans Text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Capgemini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Hujare, Sujitkumar Gajanan</dc:creator>
  <cp:lastModifiedBy>Hujare, Sujitkumar Gajanan</cp:lastModifiedBy>
  <cp:revision>1</cp:revision>
  <dcterms:created xsi:type="dcterms:W3CDTF">2026-01-17T12:00:47Z</dcterms:created>
  <dcterms:modified xsi:type="dcterms:W3CDTF">2026-01-18T02:26:42Z</dcterms:modified>
</cp:coreProperties>
</file>

<file path=docProps/thumbnail.jpeg>
</file>